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4" r:id="rId2"/>
  </p:sldMasterIdLst>
  <p:notesMasterIdLst>
    <p:notesMasterId r:id="rId12"/>
  </p:notesMasterIdLst>
  <p:sldIdLst>
    <p:sldId id="256" r:id="rId3"/>
    <p:sldId id="257" r:id="rId4"/>
    <p:sldId id="258" r:id="rId5"/>
    <p:sldId id="259" r:id="rId6"/>
    <p:sldId id="260" r:id="rId7"/>
    <p:sldId id="261" r:id="rId8"/>
    <p:sldId id="262" r:id="rId9"/>
    <p:sldId id="263" r:id="rId10"/>
    <p:sldId id="264" r:id="rId11"/>
  </p:sldIdLst>
  <p:sldSz cx="9144000" cy="5143500" type="screen16x9"/>
  <p:notesSz cx="6858000" cy="9144000"/>
  <p:embeddedFontLst>
    <p:embeddedFont>
      <p:font typeface="Trebuchet MS" panose="020B0603020202020204" pitchFamily="34" charset="0"/>
      <p:regular r:id="rId13"/>
      <p:bold r:id="rId14"/>
      <p:italic r:id="rId15"/>
      <p:boldItalic r:id="rId16"/>
    </p:embeddedFont>
    <p:embeddedFont>
      <p:font typeface="Lato Black" panose="020B0604020202020204" charset="0"/>
      <p:bold r:id="rId17"/>
      <p:boldItalic r:id="rId18"/>
    </p:embeddedFont>
    <p:embeddedFont>
      <p:font typeface="Lato"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3" roundtripDataSignature="AMtx7mg4ID0MW+58A5oAZz0iuzSAYbU9/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5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font" Target="fonts/font9.fntdata"/><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font" Target="fonts/font3.fntdata"/><Relationship Id="rId23" Type="http://customschemas.google.com/relationships/presentationmetadata" Target="metadata"/><Relationship Id="rId10" Type="http://schemas.openxmlformats.org/officeDocument/2006/relationships/slide" Target="slides/slide8.xml"/><Relationship Id="rId19" Type="http://schemas.openxmlformats.org/officeDocument/2006/relationships/font" Target="fonts/font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6" name="Google Shape;33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5" name="Google Shape;34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1" name="Google Shape;351;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7" name="Google Shape;35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3" name="Google Shape;363;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9" name="Google Shape;36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5" name="Google Shape;375;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1" name="Google Shape;38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7" name="Google Shape;38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
        <p:cNvGrpSpPr/>
        <p:nvPr/>
      </p:nvGrpSpPr>
      <p:grpSpPr>
        <a:xfrm>
          <a:off x="0" y="0"/>
          <a:ext cx="0" cy="0"/>
          <a:chOff x="0" y="0"/>
          <a:chExt cx="0" cy="0"/>
        </a:xfrm>
      </p:grpSpPr>
      <p:sp>
        <p:nvSpPr>
          <p:cNvPr id="9" name="Google Shape;9;p11"/>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0" name="Google Shape;10;p1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1" name="Google Shape;11;p1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2" name="Google Shape;12;p1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Sub Title + Body">
  <p:cSld name="CUSTOM_2">
    <p:spTree>
      <p:nvGrpSpPr>
        <p:cNvPr id="1" name="Shape 69"/>
        <p:cNvGrpSpPr/>
        <p:nvPr/>
      </p:nvGrpSpPr>
      <p:grpSpPr>
        <a:xfrm>
          <a:off x="0" y="0"/>
          <a:ext cx="0" cy="0"/>
          <a:chOff x="0" y="0"/>
          <a:chExt cx="0" cy="0"/>
        </a:xfrm>
      </p:grpSpPr>
      <p:sp>
        <p:nvSpPr>
          <p:cNvPr id="70" name="Google Shape;70;p22"/>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71" name="Google Shape;71;p22"/>
          <p:cNvSpPr txBox="1">
            <a:spLocks noGrp="1"/>
          </p:cNvSpPr>
          <p:nvPr>
            <p:ph type="subTitle" idx="1"/>
          </p:nvPr>
        </p:nvSpPr>
        <p:spPr>
          <a:xfrm>
            <a:off x="503872" y="787525"/>
            <a:ext cx="38847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72" name="Google Shape;72;p22"/>
          <p:cNvSpPr txBox="1">
            <a:spLocks noGrp="1"/>
          </p:cNvSpPr>
          <p:nvPr>
            <p:ph type="body" idx="2"/>
          </p:nvPr>
        </p:nvSpPr>
        <p:spPr>
          <a:xfrm>
            <a:off x="512875" y="1380050"/>
            <a:ext cx="8093100" cy="3294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73" name="Google Shape;73;p22"/>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74" name="Google Shape;74;p22"/>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75" name="Google Shape;75;p2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Body + Caption">
  <p:cSld name="CUSTOM_2_1">
    <p:spTree>
      <p:nvGrpSpPr>
        <p:cNvPr id="1" name="Shape 76"/>
        <p:cNvGrpSpPr/>
        <p:nvPr/>
      </p:nvGrpSpPr>
      <p:grpSpPr>
        <a:xfrm>
          <a:off x="0" y="0"/>
          <a:ext cx="0" cy="0"/>
          <a:chOff x="0" y="0"/>
          <a:chExt cx="0" cy="0"/>
        </a:xfrm>
      </p:grpSpPr>
      <p:sp>
        <p:nvSpPr>
          <p:cNvPr id="77" name="Google Shape;77;p23"/>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78" name="Google Shape;78;p23"/>
          <p:cNvSpPr txBox="1">
            <a:spLocks noGrp="1"/>
          </p:cNvSpPr>
          <p:nvPr>
            <p:ph type="subTitle" idx="1"/>
          </p:nvPr>
        </p:nvSpPr>
        <p:spPr>
          <a:xfrm>
            <a:off x="503876" y="4245750"/>
            <a:ext cx="53844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000" b="1">
                <a:solidFill>
                  <a:srgbClr val="1F1F50"/>
                </a:solidFill>
              </a:defRPr>
            </a:lvl1pPr>
            <a:lvl2pPr lvl="1" algn="l">
              <a:lnSpc>
                <a:spcPct val="150000"/>
              </a:lnSpc>
              <a:spcBef>
                <a:spcPts val="1600"/>
              </a:spcBef>
              <a:spcAft>
                <a:spcPts val="0"/>
              </a:spcAft>
              <a:buSzPts val="1400"/>
              <a:buNone/>
              <a:defRPr b="1"/>
            </a:lvl2pPr>
            <a:lvl3pPr lvl="2" algn="l">
              <a:lnSpc>
                <a:spcPct val="150000"/>
              </a:lnSpc>
              <a:spcBef>
                <a:spcPts val="1600"/>
              </a:spcBef>
              <a:spcAft>
                <a:spcPts val="0"/>
              </a:spcAft>
              <a:buSzPts val="1400"/>
              <a:buNone/>
              <a:defRPr b="1"/>
            </a:lvl3pPr>
            <a:lvl4pPr lvl="3" algn="l">
              <a:lnSpc>
                <a:spcPct val="150000"/>
              </a:lnSpc>
              <a:spcBef>
                <a:spcPts val="1600"/>
              </a:spcBef>
              <a:spcAft>
                <a:spcPts val="0"/>
              </a:spcAft>
              <a:buSzPts val="1400"/>
              <a:buNone/>
              <a:defRPr b="1"/>
            </a:lvl4pPr>
            <a:lvl5pPr lvl="4" algn="l">
              <a:lnSpc>
                <a:spcPct val="150000"/>
              </a:lnSpc>
              <a:spcBef>
                <a:spcPts val="1600"/>
              </a:spcBef>
              <a:spcAft>
                <a:spcPts val="0"/>
              </a:spcAft>
              <a:buSzPts val="1400"/>
              <a:buNone/>
              <a:defRPr b="1"/>
            </a:lvl5pPr>
            <a:lvl6pPr lvl="5" algn="l">
              <a:lnSpc>
                <a:spcPct val="150000"/>
              </a:lnSpc>
              <a:spcBef>
                <a:spcPts val="1600"/>
              </a:spcBef>
              <a:spcAft>
                <a:spcPts val="0"/>
              </a:spcAft>
              <a:buSzPts val="1400"/>
              <a:buNone/>
              <a:defRPr b="1"/>
            </a:lvl6pPr>
            <a:lvl7pPr lvl="6" algn="l">
              <a:lnSpc>
                <a:spcPct val="150000"/>
              </a:lnSpc>
              <a:spcBef>
                <a:spcPts val="1600"/>
              </a:spcBef>
              <a:spcAft>
                <a:spcPts val="0"/>
              </a:spcAft>
              <a:buSzPts val="1400"/>
              <a:buNone/>
              <a:defRPr b="1"/>
            </a:lvl7pPr>
            <a:lvl8pPr lvl="7" algn="l">
              <a:lnSpc>
                <a:spcPct val="150000"/>
              </a:lnSpc>
              <a:spcBef>
                <a:spcPts val="1600"/>
              </a:spcBef>
              <a:spcAft>
                <a:spcPts val="0"/>
              </a:spcAft>
              <a:buSzPts val="1400"/>
              <a:buNone/>
              <a:defRPr b="1"/>
            </a:lvl8pPr>
            <a:lvl9pPr lvl="8" algn="l">
              <a:lnSpc>
                <a:spcPct val="150000"/>
              </a:lnSpc>
              <a:spcBef>
                <a:spcPts val="1600"/>
              </a:spcBef>
              <a:spcAft>
                <a:spcPts val="1600"/>
              </a:spcAft>
              <a:buSzPts val="1400"/>
              <a:buNone/>
              <a:defRPr b="1"/>
            </a:lvl9pPr>
          </a:lstStyle>
          <a:p>
            <a:endParaRPr/>
          </a:p>
        </p:txBody>
      </p:sp>
      <p:sp>
        <p:nvSpPr>
          <p:cNvPr id="79" name="Google Shape;79;p23"/>
          <p:cNvSpPr txBox="1">
            <a:spLocks noGrp="1"/>
          </p:cNvSpPr>
          <p:nvPr>
            <p:ph type="body" idx="2"/>
          </p:nvPr>
        </p:nvSpPr>
        <p:spPr>
          <a:xfrm>
            <a:off x="512875" y="902725"/>
            <a:ext cx="8002500" cy="29928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80" name="Google Shape;80;p23"/>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81" name="Google Shape;81;p2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82" name="Google Shape;82;p2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ext Box">
  <p:cSld name="CUSTOM_2_1_2">
    <p:spTree>
      <p:nvGrpSpPr>
        <p:cNvPr id="1" name="Shape 83"/>
        <p:cNvGrpSpPr/>
        <p:nvPr/>
      </p:nvGrpSpPr>
      <p:grpSpPr>
        <a:xfrm>
          <a:off x="0" y="0"/>
          <a:ext cx="0" cy="0"/>
          <a:chOff x="0" y="0"/>
          <a:chExt cx="0" cy="0"/>
        </a:xfrm>
      </p:grpSpPr>
      <p:sp>
        <p:nvSpPr>
          <p:cNvPr id="84" name="Google Shape;84;p24"/>
          <p:cNvSpPr txBox="1">
            <a:spLocks noGrp="1"/>
          </p:cNvSpPr>
          <p:nvPr>
            <p:ph type="body" idx="1"/>
          </p:nvPr>
        </p:nvSpPr>
        <p:spPr>
          <a:xfrm>
            <a:off x="512875" y="293121"/>
            <a:ext cx="8002500" cy="4417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85" name="Google Shape;85;p24"/>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86" name="Google Shape;86;p2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87" name="Google Shape;87;p2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Body">
  <p:cSld name="CUSTOM_2_1_1">
    <p:spTree>
      <p:nvGrpSpPr>
        <p:cNvPr id="1" name="Shape 88"/>
        <p:cNvGrpSpPr/>
        <p:nvPr/>
      </p:nvGrpSpPr>
      <p:grpSpPr>
        <a:xfrm>
          <a:off x="0" y="0"/>
          <a:ext cx="0" cy="0"/>
          <a:chOff x="0" y="0"/>
          <a:chExt cx="0" cy="0"/>
        </a:xfrm>
      </p:grpSpPr>
      <p:sp>
        <p:nvSpPr>
          <p:cNvPr id="89" name="Google Shape;89;p25"/>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90" name="Google Shape;90;p25"/>
          <p:cNvSpPr txBox="1">
            <a:spLocks noGrp="1"/>
          </p:cNvSpPr>
          <p:nvPr>
            <p:ph type="body" idx="1"/>
          </p:nvPr>
        </p:nvSpPr>
        <p:spPr>
          <a:xfrm>
            <a:off x="512875" y="1055125"/>
            <a:ext cx="8002500" cy="3603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91" name="Google Shape;91;p2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92" name="Google Shape;92;p2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93" name="Google Shape;93;p2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Image Top - Text Bottom">
  <p:cSld name="CUSTOM_2_1_1_1">
    <p:spTree>
      <p:nvGrpSpPr>
        <p:cNvPr id="1" name="Shape 94"/>
        <p:cNvGrpSpPr/>
        <p:nvPr/>
      </p:nvGrpSpPr>
      <p:grpSpPr>
        <a:xfrm>
          <a:off x="0" y="0"/>
          <a:ext cx="0" cy="0"/>
          <a:chOff x="0" y="0"/>
          <a:chExt cx="0" cy="0"/>
        </a:xfrm>
      </p:grpSpPr>
      <p:sp>
        <p:nvSpPr>
          <p:cNvPr id="95" name="Google Shape;95;p26"/>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96" name="Google Shape;96;p26"/>
          <p:cNvSpPr txBox="1">
            <a:spLocks noGrp="1"/>
          </p:cNvSpPr>
          <p:nvPr>
            <p:ph type="body" idx="1"/>
          </p:nvPr>
        </p:nvSpPr>
        <p:spPr>
          <a:xfrm>
            <a:off x="512875" y="2890075"/>
            <a:ext cx="8002500" cy="18366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97" name="Google Shape;97;p26"/>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98" name="Google Shape;98;p2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99" name="Google Shape;99;p2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orient="horz" pos="1728">
          <p15:clr>
            <a:srgbClr val="FA7B17"/>
          </p15:clr>
        </p15:guide>
        <p15:guide id="2" orient="horz" pos="576">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ext 1" type="secHead">
  <p:cSld name="SECTION_HEADER">
    <p:spTree>
      <p:nvGrpSpPr>
        <p:cNvPr id="1" name="Shape 100"/>
        <p:cNvGrpSpPr/>
        <p:nvPr/>
      </p:nvGrpSpPr>
      <p:grpSpPr>
        <a:xfrm>
          <a:off x="0" y="0"/>
          <a:ext cx="0" cy="0"/>
          <a:chOff x="0" y="0"/>
          <a:chExt cx="0" cy="0"/>
        </a:xfrm>
      </p:grpSpPr>
      <p:sp>
        <p:nvSpPr>
          <p:cNvPr id="101" name="Google Shape;101;p27"/>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02" name="Google Shape;102;p2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0A1852"/>
                </a:solidFill>
                <a:latin typeface="Lato"/>
                <a:ea typeface="Lato"/>
                <a:cs typeface="Lato"/>
                <a:sym typeface="Lato"/>
              </a:rPr>
              <a:t>// </a:t>
            </a:r>
            <a:fld id="{00000000-1234-1234-1234-123412341234}" type="slidenum">
              <a:rPr lang="en" sz="900" b="1" i="0" u="none" strike="noStrike" cap="none">
                <a:solidFill>
                  <a:srgbClr val="0A1852"/>
                </a:solidFill>
                <a:latin typeface="Lato"/>
                <a:ea typeface="Lato"/>
                <a:cs typeface="Lato"/>
                <a:sym typeface="Lato"/>
              </a:rPr>
              <a:t>‹#›</a:t>
            </a:fld>
            <a:endParaRPr sz="900" b="1" i="0" u="none" strike="noStrike" cap="none">
              <a:solidFill>
                <a:srgbClr val="0A1852"/>
              </a:solidFill>
              <a:latin typeface="Lato"/>
              <a:ea typeface="Lato"/>
              <a:cs typeface="Lato"/>
              <a:sym typeface="Lato"/>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Sub Title + 2 Images Grey">
  <p:cSld name="TITLE_ONLY_1">
    <p:spTree>
      <p:nvGrpSpPr>
        <p:cNvPr id="1" name="Shape 103"/>
        <p:cNvGrpSpPr/>
        <p:nvPr/>
      </p:nvGrpSpPr>
      <p:grpSpPr>
        <a:xfrm>
          <a:off x="0" y="0"/>
          <a:ext cx="0" cy="0"/>
          <a:chOff x="0" y="0"/>
          <a:chExt cx="0" cy="0"/>
        </a:xfrm>
      </p:grpSpPr>
      <p:sp>
        <p:nvSpPr>
          <p:cNvPr id="104" name="Google Shape;104;p28"/>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28"/>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06" name="Google Shape;106;p2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07" name="Google Shape;107;p2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08" name="Google Shape;108;p2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09" name="Google Shape;109;p28"/>
          <p:cNvSpPr txBox="1">
            <a:spLocks noGrp="1"/>
          </p:cNvSpPr>
          <p:nvPr>
            <p:ph type="subTitle" idx="1"/>
          </p:nvPr>
        </p:nvSpPr>
        <p:spPr>
          <a:xfrm>
            <a:off x="503874" y="939925"/>
            <a:ext cx="3603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Tree>
  </p:cSld>
  <p:clrMapOvr>
    <a:masterClrMapping/>
  </p:clrMapOvr>
  <p:extLst>
    <p:ext uri="{DCECCB84-F9BA-43D5-87BE-67443E8EF086}">
      <p15:sldGuideLst xmlns:p15="http://schemas.microsoft.com/office/powerpoint/2012/main">
        <p15:guide id="1" pos="2881">
          <p15:clr>
            <a:srgbClr val="FA7B17"/>
          </p15:clr>
        </p15:guide>
        <p15:guide id="2" orient="horz" pos="1063">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Sub Title + 3 Images Grey">
  <p:cSld name="TITLE_ONLY_1_1">
    <p:spTree>
      <p:nvGrpSpPr>
        <p:cNvPr id="1" name="Shape 110"/>
        <p:cNvGrpSpPr/>
        <p:nvPr/>
      </p:nvGrpSpPr>
      <p:grpSpPr>
        <a:xfrm>
          <a:off x="0" y="0"/>
          <a:ext cx="0" cy="0"/>
          <a:chOff x="0" y="0"/>
          <a:chExt cx="0" cy="0"/>
        </a:xfrm>
      </p:grpSpPr>
      <p:sp>
        <p:nvSpPr>
          <p:cNvPr id="111" name="Google Shape;111;p29"/>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29"/>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13" name="Google Shape;113;p2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14" name="Google Shape;114;p2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15" name="Google Shape;115;p2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16" name="Google Shape;116;p29"/>
          <p:cNvSpPr txBox="1">
            <a:spLocks noGrp="1"/>
          </p:cNvSpPr>
          <p:nvPr>
            <p:ph type="subTitle" idx="1"/>
          </p:nvPr>
        </p:nvSpPr>
        <p:spPr>
          <a:xfrm>
            <a:off x="503873" y="939925"/>
            <a:ext cx="3765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Tree>
  </p:cSld>
  <p:clrMapOvr>
    <a:masterClrMapping/>
  </p:clrMapOvr>
  <p:extLst>
    <p:ext uri="{DCECCB84-F9BA-43D5-87BE-67443E8EF086}">
      <p15:sldGuideLst xmlns:p15="http://schemas.microsoft.com/office/powerpoint/2012/main">
        <p15:guide id="1" pos="1915">
          <p15:clr>
            <a:srgbClr val="FA7B17"/>
          </p15:clr>
        </p15:guide>
        <p15:guide id="2" orient="horz" pos="1063">
          <p15:clr>
            <a:srgbClr val="FA7B17"/>
          </p15:clr>
        </p15:guide>
        <p15:guide id="3" pos="3845">
          <p15:clr>
            <a:srgbClr val="FA7B17"/>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Sub Title + 1 Image Grey">
  <p:cSld name="TITLE_ONLY_1_1_1">
    <p:spTree>
      <p:nvGrpSpPr>
        <p:cNvPr id="1" name="Shape 117"/>
        <p:cNvGrpSpPr/>
        <p:nvPr/>
      </p:nvGrpSpPr>
      <p:grpSpPr>
        <a:xfrm>
          <a:off x="0" y="0"/>
          <a:ext cx="0" cy="0"/>
          <a:chOff x="0" y="0"/>
          <a:chExt cx="0" cy="0"/>
        </a:xfrm>
      </p:grpSpPr>
      <p:sp>
        <p:nvSpPr>
          <p:cNvPr id="118" name="Google Shape;118;p30"/>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30"/>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20" name="Google Shape;120;p3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21" name="Google Shape;121;p3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22" name="Google Shape;122;p3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23" name="Google Shape;123;p30"/>
          <p:cNvSpPr txBox="1">
            <a:spLocks noGrp="1"/>
          </p:cNvSpPr>
          <p:nvPr>
            <p:ph type="subTitle" idx="1"/>
          </p:nvPr>
        </p:nvSpPr>
        <p:spPr>
          <a:xfrm>
            <a:off x="503874" y="939925"/>
            <a:ext cx="3482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Sub Title + 2 Images India Ink">
  <p:cSld name="TITLE_ONLY_1_2">
    <p:spTree>
      <p:nvGrpSpPr>
        <p:cNvPr id="1" name="Shape 124"/>
        <p:cNvGrpSpPr/>
        <p:nvPr/>
      </p:nvGrpSpPr>
      <p:grpSpPr>
        <a:xfrm>
          <a:off x="0" y="0"/>
          <a:ext cx="0" cy="0"/>
          <a:chOff x="0" y="0"/>
          <a:chExt cx="0" cy="0"/>
        </a:xfrm>
      </p:grpSpPr>
      <p:sp>
        <p:nvSpPr>
          <p:cNvPr id="125" name="Google Shape;125;p31"/>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31"/>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pic>
        <p:nvPicPr>
          <p:cNvPr id="127" name="Google Shape;127;p3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28" name="Google Shape;128;p3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29" name="Google Shape;129;p3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30" name="Google Shape;130;p31"/>
          <p:cNvSpPr txBox="1">
            <a:spLocks noGrp="1"/>
          </p:cNvSpPr>
          <p:nvPr>
            <p:ph type="subTitle" idx="1"/>
          </p:nvPr>
        </p:nvSpPr>
        <p:spPr>
          <a:xfrm>
            <a:off x="503873" y="939925"/>
            <a:ext cx="36633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pos="2881">
          <p15:clr>
            <a:srgbClr val="FA7B17"/>
          </p15:clr>
        </p15:guide>
        <p15:guide id="2" orient="horz" pos="1063">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Option 1" type="title">
  <p:cSld name="TITLE">
    <p:bg>
      <p:bgPr>
        <a:blipFill>
          <a:blip r:embed="rId2">
            <a:alphaModFix/>
          </a:blip>
          <a:stretch>
            <a:fillRect/>
          </a:stretch>
        </a:blipFill>
        <a:effectLst/>
      </p:bgPr>
    </p:bg>
    <p:spTree>
      <p:nvGrpSpPr>
        <p:cNvPr id="1" name="Shape 13"/>
        <p:cNvGrpSpPr/>
        <p:nvPr/>
      </p:nvGrpSpPr>
      <p:grpSpPr>
        <a:xfrm>
          <a:off x="0" y="0"/>
          <a:ext cx="0" cy="0"/>
          <a:chOff x="0" y="0"/>
          <a:chExt cx="0" cy="0"/>
        </a:xfrm>
      </p:grpSpPr>
      <p:pic>
        <p:nvPicPr>
          <p:cNvPr id="14" name="Google Shape;14;p14"/>
          <p:cNvPicPr preferRelativeResize="0"/>
          <p:nvPr/>
        </p:nvPicPr>
        <p:blipFill rotWithShape="1">
          <a:blip r:embed="rId3">
            <a:alphaModFix/>
          </a:blip>
          <a:srcRect/>
          <a:stretch/>
        </p:blipFill>
        <p:spPr>
          <a:xfrm>
            <a:off x="0" y="4969025"/>
            <a:ext cx="9144000" cy="174475"/>
          </a:xfrm>
          <a:prstGeom prst="rect">
            <a:avLst/>
          </a:prstGeom>
          <a:noFill/>
          <a:ln>
            <a:noFill/>
          </a:ln>
        </p:spPr>
      </p:pic>
      <p:sp>
        <p:nvSpPr>
          <p:cNvPr id="15" name="Google Shape;15;p14"/>
          <p:cNvSpPr txBox="1">
            <a:spLocks noGrp="1"/>
          </p:cNvSpPr>
          <p:nvPr>
            <p:ph type="title"/>
          </p:nvPr>
        </p:nvSpPr>
        <p:spPr>
          <a:xfrm>
            <a:off x="338275" y="19169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4800">
                <a:solidFill>
                  <a:srgbClr val="FFFFFF"/>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6" name="Google Shape;16;p14"/>
          <p:cNvSpPr txBox="1">
            <a:spLocks noGrp="1"/>
          </p:cNvSpPr>
          <p:nvPr>
            <p:ph type="subTitle" idx="1"/>
          </p:nvPr>
        </p:nvSpPr>
        <p:spPr>
          <a:xfrm>
            <a:off x="339712" y="2750625"/>
            <a:ext cx="4559100" cy="377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pic>
        <p:nvPicPr>
          <p:cNvPr id="17" name="Google Shape;17;p14"/>
          <p:cNvPicPr preferRelativeResize="0"/>
          <p:nvPr/>
        </p:nvPicPr>
        <p:blipFill rotWithShape="1">
          <a:blip r:embed="rId4">
            <a:alphaModFix/>
          </a:blip>
          <a:srcRect/>
          <a:stretch/>
        </p:blipFill>
        <p:spPr>
          <a:xfrm>
            <a:off x="653016" y="909925"/>
            <a:ext cx="1260844" cy="31521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Sub Title + 3 Images India Ink">
  <p:cSld name="TITLE_ONLY_1_1_2">
    <p:spTree>
      <p:nvGrpSpPr>
        <p:cNvPr id="1" name="Shape 131"/>
        <p:cNvGrpSpPr/>
        <p:nvPr/>
      </p:nvGrpSpPr>
      <p:grpSpPr>
        <a:xfrm>
          <a:off x="0" y="0"/>
          <a:ext cx="0" cy="0"/>
          <a:chOff x="0" y="0"/>
          <a:chExt cx="0" cy="0"/>
        </a:xfrm>
      </p:grpSpPr>
      <p:pic>
        <p:nvPicPr>
          <p:cNvPr id="132" name="Google Shape;132;p32"/>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33" name="Google Shape;133;p32"/>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34" name="Google Shape;134;p3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35" name="Google Shape;135;p32"/>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32"/>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sp>
        <p:nvSpPr>
          <p:cNvPr id="137" name="Google Shape;137;p32"/>
          <p:cNvSpPr txBox="1">
            <a:spLocks noGrp="1"/>
          </p:cNvSpPr>
          <p:nvPr>
            <p:ph type="subTitle" idx="1"/>
          </p:nvPr>
        </p:nvSpPr>
        <p:spPr>
          <a:xfrm>
            <a:off x="503874" y="939925"/>
            <a:ext cx="35022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pos="1915">
          <p15:clr>
            <a:srgbClr val="FA7B17"/>
          </p15:clr>
        </p15:guide>
        <p15:guide id="2" orient="horz" pos="1063">
          <p15:clr>
            <a:srgbClr val="FA7B17"/>
          </p15:clr>
        </p15:guide>
        <p15:guide id="3" pos="3845">
          <p15:clr>
            <a:srgbClr val="FA7B17"/>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Sub Title + 1 Image India Ink">
  <p:cSld name="TITLE_ONLY_1_1_1_1">
    <p:spTree>
      <p:nvGrpSpPr>
        <p:cNvPr id="1" name="Shape 138"/>
        <p:cNvGrpSpPr/>
        <p:nvPr/>
      </p:nvGrpSpPr>
      <p:grpSpPr>
        <a:xfrm>
          <a:off x="0" y="0"/>
          <a:ext cx="0" cy="0"/>
          <a:chOff x="0" y="0"/>
          <a:chExt cx="0" cy="0"/>
        </a:xfrm>
      </p:grpSpPr>
      <p:pic>
        <p:nvPicPr>
          <p:cNvPr id="139" name="Google Shape;139;p33"/>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40" name="Google Shape;140;p3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41" name="Google Shape;141;p3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42" name="Google Shape;142;p33"/>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33"/>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sp>
        <p:nvSpPr>
          <p:cNvPr id="144" name="Google Shape;144;p33"/>
          <p:cNvSpPr txBox="1">
            <a:spLocks noGrp="1"/>
          </p:cNvSpPr>
          <p:nvPr>
            <p:ph type="subTitle" idx="1"/>
          </p:nvPr>
        </p:nvSpPr>
        <p:spPr>
          <a:xfrm>
            <a:off x="503874" y="939925"/>
            <a:ext cx="35829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45"/>
        <p:cNvGrpSpPr/>
        <p:nvPr/>
      </p:nvGrpSpPr>
      <p:grpSpPr>
        <a:xfrm>
          <a:off x="0" y="0"/>
          <a:ext cx="0" cy="0"/>
          <a:chOff x="0" y="0"/>
          <a:chExt cx="0" cy="0"/>
        </a:xfrm>
      </p:grpSpPr>
      <p:sp>
        <p:nvSpPr>
          <p:cNvPr id="146" name="Google Shape;146;p34"/>
          <p:cNvSpPr/>
          <p:nvPr/>
        </p:nvSpPr>
        <p:spPr>
          <a:xfrm>
            <a:off x="21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34"/>
          <p:cNvSpPr txBox="1">
            <a:spLocks noGrp="1"/>
          </p:cNvSpPr>
          <p:nvPr>
            <p:ph type="title"/>
          </p:nvPr>
        </p:nvSpPr>
        <p:spPr>
          <a:xfrm>
            <a:off x="265500" y="11569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148" name="Google Shape;148;p34"/>
          <p:cNvSpPr txBox="1">
            <a:spLocks noGrp="1"/>
          </p:cNvSpPr>
          <p:nvPr>
            <p:ph type="subTitle" idx="1"/>
          </p:nvPr>
        </p:nvSpPr>
        <p:spPr>
          <a:xfrm>
            <a:off x="265500" y="27268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1F1F50"/>
              </a:buClr>
              <a:buSzPts val="2000"/>
              <a:buNone/>
              <a:defRPr sz="2000" b="1">
                <a:solidFill>
                  <a:srgbClr val="1F1F50"/>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49" name="Google Shape;149;p34"/>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150" name="Google Shape;150;p3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51" name="Google Shape;151;p3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52"/>
        <p:cNvGrpSpPr/>
        <p:nvPr/>
      </p:nvGrpSpPr>
      <p:grpSpPr>
        <a:xfrm>
          <a:off x="0" y="0"/>
          <a:ext cx="0" cy="0"/>
          <a:chOff x="0" y="0"/>
          <a:chExt cx="0" cy="0"/>
        </a:xfrm>
      </p:grpSpPr>
      <p:sp>
        <p:nvSpPr>
          <p:cNvPr id="153" name="Google Shape;153;p35"/>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Clr>
                <a:srgbClr val="1F1F50"/>
              </a:buClr>
              <a:buSzPts val="1800"/>
              <a:buNone/>
              <a:defRPr b="1">
                <a:solidFill>
                  <a:srgbClr val="1F1F50"/>
                </a:solidFill>
              </a:defRPr>
            </a:lvl1pPr>
          </a:lstStyle>
          <a:p>
            <a:endParaRPr/>
          </a:p>
        </p:txBody>
      </p:sp>
      <p:pic>
        <p:nvPicPr>
          <p:cNvPr id="154" name="Google Shape;154;p3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55" name="Google Shape;155;p3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56" name="Google Shape;156;p3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 Jodhpur">
  <p:cSld name="CUSTOM_8">
    <p:bg>
      <p:bgPr>
        <a:solidFill>
          <a:srgbClr val="1B2E85"/>
        </a:solidFill>
        <a:effectLst/>
      </p:bgPr>
    </p:bg>
    <p:spTree>
      <p:nvGrpSpPr>
        <p:cNvPr id="1" name="Shape 157"/>
        <p:cNvGrpSpPr/>
        <p:nvPr/>
      </p:nvGrpSpPr>
      <p:grpSpPr>
        <a:xfrm>
          <a:off x="0" y="0"/>
          <a:ext cx="0" cy="0"/>
          <a:chOff x="0" y="0"/>
          <a:chExt cx="0" cy="0"/>
        </a:xfrm>
      </p:grpSpPr>
      <p:sp>
        <p:nvSpPr>
          <p:cNvPr id="158" name="Google Shape;158;p3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 Indus">
  <p:cSld name="CUSTOM_10">
    <p:spTree>
      <p:nvGrpSpPr>
        <p:cNvPr id="1" name="Shape 159"/>
        <p:cNvGrpSpPr/>
        <p:nvPr/>
      </p:nvGrpSpPr>
      <p:grpSpPr>
        <a:xfrm>
          <a:off x="0" y="0"/>
          <a:ext cx="0" cy="0"/>
          <a:chOff x="0" y="0"/>
          <a:chExt cx="0" cy="0"/>
        </a:xfrm>
      </p:grpSpPr>
      <p:sp>
        <p:nvSpPr>
          <p:cNvPr id="160" name="Google Shape;160;p3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141414"/>
                </a:solidFill>
                <a:latin typeface="Lato"/>
                <a:ea typeface="Lato"/>
                <a:cs typeface="Lato"/>
                <a:sym typeface="Lato"/>
              </a:rPr>
              <a:t>// </a:t>
            </a:r>
            <a:fld id="{00000000-1234-1234-1234-123412341234}" type="slidenum">
              <a:rPr lang="en" sz="900" b="1" i="0" u="none" strike="noStrike" cap="none">
                <a:solidFill>
                  <a:srgbClr val="141414"/>
                </a:solidFill>
                <a:latin typeface="Lato"/>
                <a:ea typeface="Lato"/>
                <a:cs typeface="Lato"/>
                <a:sym typeface="Lato"/>
              </a:rPr>
              <a:t>‹#›</a:t>
            </a:fld>
            <a:endParaRPr sz="900" b="1" i="0" u="none" strike="noStrike" cap="none">
              <a:solidFill>
                <a:srgbClr val="141414"/>
              </a:solidFill>
              <a:latin typeface="Lato"/>
              <a:ea typeface="Lato"/>
              <a:cs typeface="Lato"/>
              <a:sym typeface="Lato"/>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Slide Option 1" type="title">
  <p:cSld name="TITLE">
    <p:bg>
      <p:bgPr>
        <a:blipFill>
          <a:blip r:embed="rId2">
            <a:alphaModFix/>
          </a:blip>
          <a:stretch>
            <a:fillRect/>
          </a:stretch>
        </a:blipFill>
        <a:effectLst/>
      </p:bgPr>
    </p:bg>
    <p:spTree>
      <p:nvGrpSpPr>
        <p:cNvPr id="1" name="Shape 164"/>
        <p:cNvGrpSpPr/>
        <p:nvPr/>
      </p:nvGrpSpPr>
      <p:grpSpPr>
        <a:xfrm>
          <a:off x="0" y="0"/>
          <a:ext cx="0" cy="0"/>
          <a:chOff x="0" y="0"/>
          <a:chExt cx="0" cy="0"/>
        </a:xfrm>
      </p:grpSpPr>
      <p:sp>
        <p:nvSpPr>
          <p:cNvPr id="165" name="Google Shape;165;p13"/>
          <p:cNvSpPr txBox="1">
            <a:spLocks noGrp="1"/>
          </p:cNvSpPr>
          <p:nvPr>
            <p:ph type="title"/>
          </p:nvPr>
        </p:nvSpPr>
        <p:spPr>
          <a:xfrm>
            <a:off x="338275" y="19169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4800">
                <a:solidFill>
                  <a:srgbClr val="FFFFFF"/>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66" name="Google Shape;166;p13"/>
          <p:cNvSpPr txBox="1">
            <a:spLocks noGrp="1"/>
          </p:cNvSpPr>
          <p:nvPr>
            <p:ph type="subTitle" idx="1"/>
          </p:nvPr>
        </p:nvSpPr>
        <p:spPr>
          <a:xfrm>
            <a:off x="339712" y="2750625"/>
            <a:ext cx="4559100" cy="377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pic>
        <p:nvPicPr>
          <p:cNvPr id="167" name="Google Shape;167;p13"/>
          <p:cNvPicPr preferRelativeResize="0"/>
          <p:nvPr/>
        </p:nvPicPr>
        <p:blipFill rotWithShape="1">
          <a:blip r:embed="rId3">
            <a:alphaModFix/>
          </a:blip>
          <a:srcRect/>
          <a:stretch/>
        </p:blipFill>
        <p:spPr>
          <a:xfrm>
            <a:off x="551438" y="509891"/>
            <a:ext cx="1356876" cy="339219"/>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8"/>
        <p:cNvGrpSpPr/>
        <p:nvPr/>
      </p:nvGrpSpPr>
      <p:grpSpPr>
        <a:xfrm>
          <a:off x="0" y="0"/>
          <a:ext cx="0" cy="0"/>
          <a:chOff x="0" y="0"/>
          <a:chExt cx="0" cy="0"/>
        </a:xfrm>
      </p:grpSpPr>
      <p:sp>
        <p:nvSpPr>
          <p:cNvPr id="169" name="Google Shape;169;p38"/>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70" name="Google Shape;170;p3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71" name="Google Shape;171;p3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172" name="Google Shape;172;p38"/>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Final Slide with Message">
  <p:cSld name="TITLE_1">
    <p:bg>
      <p:bgPr>
        <a:blipFill>
          <a:blip r:embed="rId2">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9"/>
          <p:cNvSpPr txBox="1">
            <a:spLocks noGrp="1"/>
          </p:cNvSpPr>
          <p:nvPr>
            <p:ph type="title"/>
          </p:nvPr>
        </p:nvSpPr>
        <p:spPr>
          <a:xfrm>
            <a:off x="338275" y="26027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6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Final Slide with Message + Signature">
  <p:cSld name="TITLE_1_1">
    <p:bg>
      <p:bgPr>
        <a:blipFill>
          <a:blip r:embed="rId2">
            <a:alphaModFix/>
          </a:blip>
          <a:stretch>
            <a:fillRect/>
          </a:stretch>
        </a:blipFill>
        <a:effectLst/>
      </p:bgPr>
    </p:bg>
    <p:spTree>
      <p:nvGrpSpPr>
        <p:cNvPr id="1" name="Shape 175"/>
        <p:cNvGrpSpPr/>
        <p:nvPr/>
      </p:nvGrpSpPr>
      <p:grpSpPr>
        <a:xfrm>
          <a:off x="0" y="0"/>
          <a:ext cx="0" cy="0"/>
          <a:chOff x="0" y="0"/>
          <a:chExt cx="0" cy="0"/>
        </a:xfrm>
      </p:grpSpPr>
      <p:sp>
        <p:nvSpPr>
          <p:cNvPr id="176" name="Google Shape;176;p40"/>
          <p:cNvSpPr txBox="1">
            <a:spLocks noGrp="1"/>
          </p:cNvSpPr>
          <p:nvPr>
            <p:ph type="title"/>
          </p:nvPr>
        </p:nvSpPr>
        <p:spPr>
          <a:xfrm>
            <a:off x="338275" y="26027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6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77" name="Google Shape;177;p40"/>
          <p:cNvSpPr txBox="1">
            <a:spLocks noGrp="1"/>
          </p:cNvSpPr>
          <p:nvPr>
            <p:ph type="subTitle" idx="1"/>
          </p:nvPr>
        </p:nvSpPr>
        <p:spPr>
          <a:xfrm>
            <a:off x="349777" y="3284025"/>
            <a:ext cx="4559100" cy="377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Final Slide with Message">
  <p:cSld name="TITLE_1">
    <p:bg>
      <p:bgPr>
        <a:solidFill>
          <a:srgbClr val="1F1F50"/>
        </a:solidFill>
        <a:effectLst/>
      </p:bgPr>
    </p:bg>
    <p:spTree>
      <p:nvGrpSpPr>
        <p:cNvPr id="1" name="Shape 18"/>
        <p:cNvGrpSpPr/>
        <p:nvPr/>
      </p:nvGrpSpPr>
      <p:grpSpPr>
        <a:xfrm>
          <a:off x="0" y="0"/>
          <a:ext cx="0" cy="0"/>
          <a:chOff x="0" y="0"/>
          <a:chExt cx="0" cy="0"/>
        </a:xfrm>
      </p:grpSpPr>
      <p:sp>
        <p:nvSpPr>
          <p:cNvPr id="19" name="Google Shape;19;p15"/>
          <p:cNvSpPr txBox="1">
            <a:spLocks noGrp="1"/>
          </p:cNvSpPr>
          <p:nvPr>
            <p:ph type="title"/>
          </p:nvPr>
        </p:nvSpPr>
        <p:spPr>
          <a:xfrm>
            <a:off x="338275" y="26027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6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Final Static Logo">
  <p:cSld name="TITLE_1_1_1">
    <p:bg>
      <p:bgPr>
        <a:blipFill>
          <a:blip r:embed="rId2">
            <a:alphaModFix/>
          </a:blip>
          <a:stretch>
            <a:fillRect/>
          </a:stretch>
        </a:blipFill>
        <a:effectLst/>
      </p:bgPr>
    </p:bg>
    <p:spTree>
      <p:nvGrpSpPr>
        <p:cNvPr id="1" name="Shape 178"/>
        <p:cNvGrpSpPr/>
        <p:nvPr/>
      </p:nvGrpSpPr>
      <p:grpSpPr>
        <a:xfrm>
          <a:off x="0" y="0"/>
          <a:ext cx="0" cy="0"/>
          <a:chOff x="0" y="0"/>
          <a:chExt cx="0" cy="0"/>
        </a:xfrm>
      </p:grpSpPr>
      <p:pic>
        <p:nvPicPr>
          <p:cNvPr id="179" name="Google Shape;179;p41"/>
          <p:cNvPicPr preferRelativeResize="0"/>
          <p:nvPr/>
        </p:nvPicPr>
        <p:blipFill rotWithShape="1">
          <a:blip r:embed="rId3">
            <a:alphaModFix/>
          </a:blip>
          <a:srcRect/>
          <a:stretch/>
        </p:blipFill>
        <p:spPr>
          <a:xfrm>
            <a:off x="3619500" y="2095500"/>
            <a:ext cx="1905000" cy="47625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Image Left - Text Right">
  <p:cSld name="CUSTOM">
    <p:spTree>
      <p:nvGrpSpPr>
        <p:cNvPr id="1" name="Shape 180"/>
        <p:cNvGrpSpPr/>
        <p:nvPr/>
      </p:nvGrpSpPr>
      <p:grpSpPr>
        <a:xfrm>
          <a:off x="0" y="0"/>
          <a:ext cx="0" cy="0"/>
          <a:chOff x="0" y="0"/>
          <a:chExt cx="0" cy="0"/>
        </a:xfrm>
      </p:grpSpPr>
      <p:sp>
        <p:nvSpPr>
          <p:cNvPr id="181" name="Google Shape;181;p42"/>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82" name="Google Shape;182;p4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83" name="Google Shape;183;p42"/>
          <p:cNvSpPr txBox="1">
            <a:spLocks noGrp="1"/>
          </p:cNvSpPr>
          <p:nvPr>
            <p:ph type="title"/>
          </p:nvPr>
        </p:nvSpPr>
        <p:spPr>
          <a:xfrm>
            <a:off x="3720884" y="229550"/>
            <a:ext cx="52836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84" name="Google Shape;184;p42"/>
          <p:cNvSpPr txBox="1">
            <a:spLocks noGrp="1"/>
          </p:cNvSpPr>
          <p:nvPr>
            <p:ph type="subTitle" idx="1"/>
          </p:nvPr>
        </p:nvSpPr>
        <p:spPr>
          <a:xfrm>
            <a:off x="3730147" y="787525"/>
            <a:ext cx="4151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185" name="Google Shape;185;p42"/>
          <p:cNvSpPr txBox="1">
            <a:spLocks noGrp="1"/>
          </p:cNvSpPr>
          <p:nvPr>
            <p:ph type="body" idx="2"/>
          </p:nvPr>
        </p:nvSpPr>
        <p:spPr>
          <a:xfrm>
            <a:off x="3739151" y="1303850"/>
            <a:ext cx="51615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186" name="Google Shape;186;p42"/>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2269">
          <p15:clr>
            <a:srgbClr val="FA7B17"/>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Image Right - Text Left">
  <p:cSld name="CUSTOM_11">
    <p:spTree>
      <p:nvGrpSpPr>
        <p:cNvPr id="1" name="Shape 187"/>
        <p:cNvGrpSpPr/>
        <p:nvPr/>
      </p:nvGrpSpPr>
      <p:grpSpPr>
        <a:xfrm>
          <a:off x="0" y="0"/>
          <a:ext cx="0" cy="0"/>
          <a:chOff x="0" y="0"/>
          <a:chExt cx="0" cy="0"/>
        </a:xfrm>
      </p:grpSpPr>
      <p:sp>
        <p:nvSpPr>
          <p:cNvPr id="188" name="Google Shape;188;p4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89" name="Google Shape;189;p4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90" name="Google Shape;190;p43"/>
          <p:cNvSpPr txBox="1">
            <a:spLocks noGrp="1"/>
          </p:cNvSpPr>
          <p:nvPr>
            <p:ph type="title"/>
          </p:nvPr>
        </p:nvSpPr>
        <p:spPr>
          <a:xfrm>
            <a:off x="494625" y="229550"/>
            <a:ext cx="4900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91" name="Google Shape;191;p43"/>
          <p:cNvSpPr txBox="1">
            <a:spLocks noGrp="1"/>
          </p:cNvSpPr>
          <p:nvPr>
            <p:ph type="subTitle" idx="1"/>
          </p:nvPr>
        </p:nvSpPr>
        <p:spPr>
          <a:xfrm>
            <a:off x="503875" y="787525"/>
            <a:ext cx="48912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192" name="Google Shape;192;p43"/>
          <p:cNvSpPr txBox="1">
            <a:spLocks noGrp="1"/>
          </p:cNvSpPr>
          <p:nvPr>
            <p:ph type="body" idx="2"/>
          </p:nvPr>
        </p:nvSpPr>
        <p:spPr>
          <a:xfrm>
            <a:off x="512875" y="1456250"/>
            <a:ext cx="48318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193" name="Google Shape;193;p43"/>
          <p:cNvPicPr preferRelativeResize="0"/>
          <p:nvPr/>
        </p:nvPicPr>
        <p:blipFill rotWithShape="1">
          <a:blip r:embed="rId2">
            <a:alphaModFix/>
          </a:blip>
          <a:srcRect/>
          <a:stretch/>
        </p:blipFill>
        <p:spPr>
          <a:xfrm>
            <a:off x="756" y="4949090"/>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3491">
          <p15:clr>
            <a:srgbClr val="FA7B17"/>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 Columns">
  <p:cSld name="CUSTOM_1">
    <p:spTree>
      <p:nvGrpSpPr>
        <p:cNvPr id="1" name="Shape 194"/>
        <p:cNvGrpSpPr/>
        <p:nvPr/>
      </p:nvGrpSpPr>
      <p:grpSpPr>
        <a:xfrm>
          <a:off x="0" y="0"/>
          <a:ext cx="0" cy="0"/>
          <a:chOff x="0" y="0"/>
          <a:chExt cx="0" cy="0"/>
        </a:xfrm>
      </p:grpSpPr>
      <p:sp>
        <p:nvSpPr>
          <p:cNvPr id="195" name="Google Shape;195;p44"/>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96" name="Google Shape;196;p44"/>
          <p:cNvSpPr txBox="1">
            <a:spLocks noGrp="1"/>
          </p:cNvSpPr>
          <p:nvPr>
            <p:ph type="subTitle" idx="1"/>
          </p:nvPr>
        </p:nvSpPr>
        <p:spPr>
          <a:xfrm>
            <a:off x="49180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197" name="Google Shape;197;p44"/>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98" name="Google Shape;198;p44"/>
          <p:cNvSpPr txBox="1">
            <a:spLocks noGrp="1"/>
          </p:cNvSpPr>
          <p:nvPr>
            <p:ph type="body" idx="2"/>
          </p:nvPr>
        </p:nvSpPr>
        <p:spPr>
          <a:xfrm>
            <a:off x="49752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199" name="Google Shape;199;p4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00" name="Google Shape;200;p4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01" name="Google Shape;201;p44"/>
          <p:cNvSpPr txBox="1">
            <a:spLocks noGrp="1"/>
          </p:cNvSpPr>
          <p:nvPr>
            <p:ph type="subTitle" idx="3"/>
          </p:nvPr>
        </p:nvSpPr>
        <p:spPr>
          <a:xfrm>
            <a:off x="486165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02" name="Google Shape;202;p44"/>
          <p:cNvSpPr txBox="1">
            <a:spLocks noGrp="1"/>
          </p:cNvSpPr>
          <p:nvPr>
            <p:ph type="body" idx="4"/>
          </p:nvPr>
        </p:nvSpPr>
        <p:spPr>
          <a:xfrm>
            <a:off x="486737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03" name="Google Shape;203;p44"/>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58">
          <p15:clr>
            <a:srgbClr val="FA7B17"/>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3 Columns">
  <p:cSld name="CUSTOM_1_1">
    <p:spTree>
      <p:nvGrpSpPr>
        <p:cNvPr id="1" name="Shape 204"/>
        <p:cNvGrpSpPr/>
        <p:nvPr/>
      </p:nvGrpSpPr>
      <p:grpSpPr>
        <a:xfrm>
          <a:off x="0" y="0"/>
          <a:ext cx="0" cy="0"/>
          <a:chOff x="0" y="0"/>
          <a:chExt cx="0" cy="0"/>
        </a:xfrm>
      </p:grpSpPr>
      <p:sp>
        <p:nvSpPr>
          <p:cNvPr id="205" name="Google Shape;205;p45"/>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06" name="Google Shape;206;p45"/>
          <p:cNvSpPr txBox="1">
            <a:spLocks noGrp="1"/>
          </p:cNvSpPr>
          <p:nvPr>
            <p:ph type="subTitle" idx="1"/>
          </p:nvPr>
        </p:nvSpPr>
        <p:spPr>
          <a:xfrm>
            <a:off x="4918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07" name="Google Shape;207;p4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08" name="Google Shape;208;p45"/>
          <p:cNvSpPr txBox="1">
            <a:spLocks noGrp="1"/>
          </p:cNvSpPr>
          <p:nvPr>
            <p:ph type="body" idx="2"/>
          </p:nvPr>
        </p:nvSpPr>
        <p:spPr>
          <a:xfrm>
            <a:off x="4952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09" name="Google Shape;209;p4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10" name="Google Shape;210;p4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11" name="Google Shape;211;p45"/>
          <p:cNvSpPr txBox="1">
            <a:spLocks noGrp="1"/>
          </p:cNvSpPr>
          <p:nvPr>
            <p:ph type="subTitle" idx="3"/>
          </p:nvPr>
        </p:nvSpPr>
        <p:spPr>
          <a:xfrm>
            <a:off x="6339775"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12" name="Google Shape;212;p45"/>
          <p:cNvSpPr txBox="1">
            <a:spLocks noGrp="1"/>
          </p:cNvSpPr>
          <p:nvPr>
            <p:ph type="body" idx="4"/>
          </p:nvPr>
        </p:nvSpPr>
        <p:spPr>
          <a:xfrm>
            <a:off x="6343200"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13" name="Google Shape;213;p45"/>
          <p:cNvSpPr txBox="1">
            <a:spLocks noGrp="1"/>
          </p:cNvSpPr>
          <p:nvPr>
            <p:ph type="subTitle" idx="5"/>
          </p:nvPr>
        </p:nvSpPr>
        <p:spPr>
          <a:xfrm>
            <a:off x="34175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14" name="Google Shape;214;p45"/>
          <p:cNvSpPr txBox="1">
            <a:spLocks noGrp="1"/>
          </p:cNvSpPr>
          <p:nvPr>
            <p:ph type="body" idx="6"/>
          </p:nvPr>
        </p:nvSpPr>
        <p:spPr>
          <a:xfrm>
            <a:off x="34209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15" name="Google Shape;215;p45"/>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53">
          <p15:clr>
            <a:srgbClr val="FA7B17"/>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3 Columns with Images">
  <p:cSld name="CUSTOM_1_1_1">
    <p:spTree>
      <p:nvGrpSpPr>
        <p:cNvPr id="1" name="Shape 216"/>
        <p:cNvGrpSpPr/>
        <p:nvPr/>
      </p:nvGrpSpPr>
      <p:grpSpPr>
        <a:xfrm>
          <a:off x="0" y="0"/>
          <a:ext cx="0" cy="0"/>
          <a:chOff x="0" y="0"/>
          <a:chExt cx="0" cy="0"/>
        </a:xfrm>
      </p:grpSpPr>
      <p:sp>
        <p:nvSpPr>
          <p:cNvPr id="217" name="Google Shape;217;p46"/>
          <p:cNvSpPr txBox="1">
            <a:spLocks noGrp="1"/>
          </p:cNvSpPr>
          <p:nvPr>
            <p:ph type="subTitle" idx="1"/>
          </p:nvPr>
        </p:nvSpPr>
        <p:spPr>
          <a:xfrm>
            <a:off x="122175" y="2491891"/>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pic>
        <p:nvPicPr>
          <p:cNvPr id="218" name="Google Shape;218;p46"/>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19" name="Google Shape;219;p46"/>
          <p:cNvSpPr txBox="1">
            <a:spLocks noGrp="1"/>
          </p:cNvSpPr>
          <p:nvPr>
            <p:ph type="body" idx="2"/>
          </p:nvPr>
        </p:nvSpPr>
        <p:spPr>
          <a:xfrm>
            <a:off x="124300" y="2834552"/>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20" name="Google Shape;220;p4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21" name="Google Shape;221;p4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22" name="Google Shape;222;p46"/>
          <p:cNvSpPr txBox="1">
            <a:spLocks noGrp="1"/>
          </p:cNvSpPr>
          <p:nvPr>
            <p:ph type="subTitle" idx="3"/>
          </p:nvPr>
        </p:nvSpPr>
        <p:spPr>
          <a:xfrm>
            <a:off x="92100" y="2112316"/>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23" name="Google Shape;223;p46"/>
          <p:cNvSpPr txBox="1">
            <a:spLocks noGrp="1"/>
          </p:cNvSpPr>
          <p:nvPr>
            <p:ph type="subTitle" idx="4"/>
          </p:nvPr>
        </p:nvSpPr>
        <p:spPr>
          <a:xfrm>
            <a:off x="3169538" y="2491928"/>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224" name="Google Shape;224;p46"/>
          <p:cNvSpPr txBox="1">
            <a:spLocks noGrp="1"/>
          </p:cNvSpPr>
          <p:nvPr>
            <p:ph type="body" idx="5"/>
          </p:nvPr>
        </p:nvSpPr>
        <p:spPr>
          <a:xfrm>
            <a:off x="3171667" y="2834578"/>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25" name="Google Shape;225;p46"/>
          <p:cNvSpPr txBox="1">
            <a:spLocks noGrp="1"/>
          </p:cNvSpPr>
          <p:nvPr>
            <p:ph type="subTitle" idx="6"/>
          </p:nvPr>
        </p:nvSpPr>
        <p:spPr>
          <a:xfrm>
            <a:off x="3139463" y="2112353"/>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26" name="Google Shape;226;p46"/>
          <p:cNvSpPr txBox="1">
            <a:spLocks noGrp="1"/>
          </p:cNvSpPr>
          <p:nvPr>
            <p:ph type="subTitle" idx="7"/>
          </p:nvPr>
        </p:nvSpPr>
        <p:spPr>
          <a:xfrm>
            <a:off x="6246988" y="2471797"/>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227" name="Google Shape;227;p46"/>
          <p:cNvSpPr txBox="1">
            <a:spLocks noGrp="1"/>
          </p:cNvSpPr>
          <p:nvPr>
            <p:ph type="body" idx="8"/>
          </p:nvPr>
        </p:nvSpPr>
        <p:spPr>
          <a:xfrm>
            <a:off x="6249121" y="2820575"/>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28" name="Google Shape;228;p46"/>
          <p:cNvSpPr txBox="1">
            <a:spLocks noGrp="1"/>
          </p:cNvSpPr>
          <p:nvPr>
            <p:ph type="subTitle" idx="9"/>
          </p:nvPr>
        </p:nvSpPr>
        <p:spPr>
          <a:xfrm>
            <a:off x="6216913" y="2092222"/>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29" name="Google Shape;229;p46"/>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299">
          <p15:clr>
            <a:srgbClr val="FA7B17"/>
          </p15:clr>
        </p15:guide>
        <p15:guide id="2" pos="1892">
          <p15:clr>
            <a:srgbClr val="FA7B17"/>
          </p15:clr>
        </p15:guide>
        <p15:guide id="3" pos="1934">
          <p15:clr>
            <a:srgbClr val="FA7B17"/>
          </p15:clr>
        </p15:guide>
        <p15:guide id="4" pos="3826">
          <p15:clr>
            <a:srgbClr val="FA7B17"/>
          </p15:clr>
        </p15:guide>
        <p15:guide id="5" pos="3868">
          <p15:clr>
            <a:srgbClr val="FA7B17"/>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 Sub Title + Body">
  <p:cSld name="CUSTOM_2">
    <p:spTree>
      <p:nvGrpSpPr>
        <p:cNvPr id="1" name="Shape 230"/>
        <p:cNvGrpSpPr/>
        <p:nvPr/>
      </p:nvGrpSpPr>
      <p:grpSpPr>
        <a:xfrm>
          <a:off x="0" y="0"/>
          <a:ext cx="0" cy="0"/>
          <a:chOff x="0" y="0"/>
          <a:chExt cx="0" cy="0"/>
        </a:xfrm>
      </p:grpSpPr>
      <p:sp>
        <p:nvSpPr>
          <p:cNvPr id="231" name="Google Shape;231;p47"/>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32" name="Google Shape;232;p47"/>
          <p:cNvSpPr txBox="1">
            <a:spLocks noGrp="1"/>
          </p:cNvSpPr>
          <p:nvPr>
            <p:ph type="subTitle" idx="1"/>
          </p:nvPr>
        </p:nvSpPr>
        <p:spPr>
          <a:xfrm>
            <a:off x="503872" y="787525"/>
            <a:ext cx="38847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233" name="Google Shape;233;p47"/>
          <p:cNvSpPr txBox="1">
            <a:spLocks noGrp="1"/>
          </p:cNvSpPr>
          <p:nvPr>
            <p:ph type="body" idx="2"/>
          </p:nvPr>
        </p:nvSpPr>
        <p:spPr>
          <a:xfrm>
            <a:off x="512875" y="1380050"/>
            <a:ext cx="8093100" cy="3294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34" name="Google Shape;234;p47"/>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35" name="Google Shape;235;p4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36" name="Google Shape;236;p4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37" name="Google Shape;237;p47"/>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 Body + Caption">
  <p:cSld name="CUSTOM_2_1">
    <p:spTree>
      <p:nvGrpSpPr>
        <p:cNvPr id="1" name="Shape 238"/>
        <p:cNvGrpSpPr/>
        <p:nvPr/>
      </p:nvGrpSpPr>
      <p:grpSpPr>
        <a:xfrm>
          <a:off x="0" y="0"/>
          <a:ext cx="0" cy="0"/>
          <a:chOff x="0" y="0"/>
          <a:chExt cx="0" cy="0"/>
        </a:xfrm>
      </p:grpSpPr>
      <p:sp>
        <p:nvSpPr>
          <p:cNvPr id="239" name="Google Shape;239;p48"/>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40" name="Google Shape;240;p48"/>
          <p:cNvSpPr txBox="1">
            <a:spLocks noGrp="1"/>
          </p:cNvSpPr>
          <p:nvPr>
            <p:ph type="subTitle" idx="1"/>
          </p:nvPr>
        </p:nvSpPr>
        <p:spPr>
          <a:xfrm>
            <a:off x="503876" y="4245750"/>
            <a:ext cx="53844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000" b="1">
                <a:solidFill>
                  <a:srgbClr val="1F1F50"/>
                </a:solidFill>
              </a:defRPr>
            </a:lvl1pPr>
            <a:lvl2pPr lvl="1" algn="l">
              <a:lnSpc>
                <a:spcPct val="150000"/>
              </a:lnSpc>
              <a:spcBef>
                <a:spcPts val="1600"/>
              </a:spcBef>
              <a:spcAft>
                <a:spcPts val="0"/>
              </a:spcAft>
              <a:buSzPts val="1400"/>
              <a:buNone/>
              <a:defRPr b="1"/>
            </a:lvl2pPr>
            <a:lvl3pPr lvl="2" algn="l">
              <a:lnSpc>
                <a:spcPct val="150000"/>
              </a:lnSpc>
              <a:spcBef>
                <a:spcPts val="1600"/>
              </a:spcBef>
              <a:spcAft>
                <a:spcPts val="0"/>
              </a:spcAft>
              <a:buSzPts val="1400"/>
              <a:buNone/>
              <a:defRPr b="1"/>
            </a:lvl3pPr>
            <a:lvl4pPr lvl="3" algn="l">
              <a:lnSpc>
                <a:spcPct val="150000"/>
              </a:lnSpc>
              <a:spcBef>
                <a:spcPts val="1600"/>
              </a:spcBef>
              <a:spcAft>
                <a:spcPts val="0"/>
              </a:spcAft>
              <a:buSzPts val="1400"/>
              <a:buNone/>
              <a:defRPr b="1"/>
            </a:lvl4pPr>
            <a:lvl5pPr lvl="4" algn="l">
              <a:lnSpc>
                <a:spcPct val="150000"/>
              </a:lnSpc>
              <a:spcBef>
                <a:spcPts val="1600"/>
              </a:spcBef>
              <a:spcAft>
                <a:spcPts val="0"/>
              </a:spcAft>
              <a:buSzPts val="1400"/>
              <a:buNone/>
              <a:defRPr b="1"/>
            </a:lvl5pPr>
            <a:lvl6pPr lvl="5" algn="l">
              <a:lnSpc>
                <a:spcPct val="150000"/>
              </a:lnSpc>
              <a:spcBef>
                <a:spcPts val="1600"/>
              </a:spcBef>
              <a:spcAft>
                <a:spcPts val="0"/>
              </a:spcAft>
              <a:buSzPts val="1400"/>
              <a:buNone/>
              <a:defRPr b="1"/>
            </a:lvl6pPr>
            <a:lvl7pPr lvl="6" algn="l">
              <a:lnSpc>
                <a:spcPct val="150000"/>
              </a:lnSpc>
              <a:spcBef>
                <a:spcPts val="1600"/>
              </a:spcBef>
              <a:spcAft>
                <a:spcPts val="0"/>
              </a:spcAft>
              <a:buSzPts val="1400"/>
              <a:buNone/>
              <a:defRPr b="1"/>
            </a:lvl7pPr>
            <a:lvl8pPr lvl="7" algn="l">
              <a:lnSpc>
                <a:spcPct val="150000"/>
              </a:lnSpc>
              <a:spcBef>
                <a:spcPts val="1600"/>
              </a:spcBef>
              <a:spcAft>
                <a:spcPts val="0"/>
              </a:spcAft>
              <a:buSzPts val="1400"/>
              <a:buNone/>
              <a:defRPr b="1"/>
            </a:lvl8pPr>
            <a:lvl9pPr lvl="8" algn="l">
              <a:lnSpc>
                <a:spcPct val="150000"/>
              </a:lnSpc>
              <a:spcBef>
                <a:spcPts val="1600"/>
              </a:spcBef>
              <a:spcAft>
                <a:spcPts val="1600"/>
              </a:spcAft>
              <a:buSzPts val="1400"/>
              <a:buNone/>
              <a:defRPr b="1"/>
            </a:lvl9pPr>
          </a:lstStyle>
          <a:p>
            <a:endParaRPr/>
          </a:p>
        </p:txBody>
      </p:sp>
      <p:sp>
        <p:nvSpPr>
          <p:cNvPr id="241" name="Google Shape;241;p48"/>
          <p:cNvSpPr txBox="1">
            <a:spLocks noGrp="1"/>
          </p:cNvSpPr>
          <p:nvPr>
            <p:ph type="body" idx="2"/>
          </p:nvPr>
        </p:nvSpPr>
        <p:spPr>
          <a:xfrm>
            <a:off x="512875" y="902725"/>
            <a:ext cx="8002500" cy="29928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42" name="Google Shape;242;p4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43" name="Google Shape;243;p4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44" name="Google Shape;244;p4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45" name="Google Shape;245;p48"/>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ext Box">
  <p:cSld name="CUSTOM_2_1_2">
    <p:spTree>
      <p:nvGrpSpPr>
        <p:cNvPr id="1" name="Shape 246"/>
        <p:cNvGrpSpPr/>
        <p:nvPr/>
      </p:nvGrpSpPr>
      <p:grpSpPr>
        <a:xfrm>
          <a:off x="0" y="0"/>
          <a:ext cx="0" cy="0"/>
          <a:chOff x="0" y="0"/>
          <a:chExt cx="0" cy="0"/>
        </a:xfrm>
      </p:grpSpPr>
      <p:sp>
        <p:nvSpPr>
          <p:cNvPr id="247" name="Google Shape;247;p49"/>
          <p:cNvSpPr txBox="1">
            <a:spLocks noGrp="1"/>
          </p:cNvSpPr>
          <p:nvPr>
            <p:ph type="body" idx="1"/>
          </p:nvPr>
        </p:nvSpPr>
        <p:spPr>
          <a:xfrm>
            <a:off x="512875" y="293121"/>
            <a:ext cx="8002500" cy="4417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48" name="Google Shape;248;p4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49" name="Google Shape;249;p4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50" name="Google Shape;250;p4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51" name="Google Shape;251;p49"/>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 Body">
  <p:cSld name="CUSTOM_2_1_1">
    <p:spTree>
      <p:nvGrpSpPr>
        <p:cNvPr id="1" name="Shape 252"/>
        <p:cNvGrpSpPr/>
        <p:nvPr/>
      </p:nvGrpSpPr>
      <p:grpSpPr>
        <a:xfrm>
          <a:off x="0" y="0"/>
          <a:ext cx="0" cy="0"/>
          <a:chOff x="0" y="0"/>
          <a:chExt cx="0" cy="0"/>
        </a:xfrm>
      </p:grpSpPr>
      <p:sp>
        <p:nvSpPr>
          <p:cNvPr id="253" name="Google Shape;253;p50"/>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54" name="Google Shape;254;p50"/>
          <p:cNvSpPr txBox="1">
            <a:spLocks noGrp="1"/>
          </p:cNvSpPr>
          <p:nvPr>
            <p:ph type="body" idx="1"/>
          </p:nvPr>
        </p:nvSpPr>
        <p:spPr>
          <a:xfrm>
            <a:off x="512875" y="1055125"/>
            <a:ext cx="8002500" cy="3603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55" name="Google Shape;255;p5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56" name="Google Shape;256;p5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57" name="Google Shape;257;p5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58" name="Google Shape;258;p50"/>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Final Static Logo">
  <p:cSld name="TITLE_1_1_1">
    <p:bg>
      <p:bgPr>
        <a:solidFill>
          <a:srgbClr val="1F1F50"/>
        </a:solidFill>
        <a:effectLst/>
      </p:bgPr>
    </p:bg>
    <p:spTree>
      <p:nvGrpSpPr>
        <p:cNvPr id="1" name="Shape 20"/>
        <p:cNvGrpSpPr/>
        <p:nvPr/>
      </p:nvGrpSpPr>
      <p:grpSpPr>
        <a:xfrm>
          <a:off x="0" y="0"/>
          <a:ext cx="0" cy="0"/>
          <a:chOff x="0" y="0"/>
          <a:chExt cx="0" cy="0"/>
        </a:xfrm>
      </p:grpSpPr>
      <p:pic>
        <p:nvPicPr>
          <p:cNvPr id="21" name="Google Shape;21;p16"/>
          <p:cNvPicPr preferRelativeResize="0"/>
          <p:nvPr/>
        </p:nvPicPr>
        <p:blipFill rotWithShape="1">
          <a:blip r:embed="rId2">
            <a:alphaModFix/>
          </a:blip>
          <a:srcRect/>
          <a:stretch/>
        </p:blipFill>
        <p:spPr>
          <a:xfrm>
            <a:off x="3619500" y="2333625"/>
            <a:ext cx="1905000" cy="47625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Image Top - Text Bottom">
  <p:cSld name="CUSTOM_2_1_1_1">
    <p:spTree>
      <p:nvGrpSpPr>
        <p:cNvPr id="1" name="Shape 259"/>
        <p:cNvGrpSpPr/>
        <p:nvPr/>
      </p:nvGrpSpPr>
      <p:grpSpPr>
        <a:xfrm>
          <a:off x="0" y="0"/>
          <a:ext cx="0" cy="0"/>
          <a:chOff x="0" y="0"/>
          <a:chExt cx="0" cy="0"/>
        </a:xfrm>
      </p:grpSpPr>
      <p:sp>
        <p:nvSpPr>
          <p:cNvPr id="260" name="Google Shape;260;p51"/>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61" name="Google Shape;261;p51"/>
          <p:cNvSpPr txBox="1">
            <a:spLocks noGrp="1"/>
          </p:cNvSpPr>
          <p:nvPr>
            <p:ph type="body" idx="1"/>
          </p:nvPr>
        </p:nvSpPr>
        <p:spPr>
          <a:xfrm>
            <a:off x="512875" y="2890075"/>
            <a:ext cx="8002500" cy="18366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62" name="Google Shape;262;p5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63" name="Google Shape;263;p5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64" name="Google Shape;264;p5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65" name="Google Shape;265;p51"/>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728">
          <p15:clr>
            <a:srgbClr val="FA7B17"/>
          </p15:clr>
        </p15:guide>
        <p15:guide id="2" orient="horz" pos="576">
          <p15:clr>
            <a:srgbClr val="FA7B17"/>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Header Text 1" type="secHead">
  <p:cSld name="SECTION_HEADER">
    <p:spTree>
      <p:nvGrpSpPr>
        <p:cNvPr id="1" name="Shape 266"/>
        <p:cNvGrpSpPr/>
        <p:nvPr/>
      </p:nvGrpSpPr>
      <p:grpSpPr>
        <a:xfrm>
          <a:off x="0" y="0"/>
          <a:ext cx="0" cy="0"/>
          <a:chOff x="0" y="0"/>
          <a:chExt cx="0" cy="0"/>
        </a:xfrm>
      </p:grpSpPr>
      <p:sp>
        <p:nvSpPr>
          <p:cNvPr id="267" name="Google Shape;267;p52"/>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68" name="Google Shape;268;p5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0A1852"/>
                </a:solidFill>
                <a:latin typeface="Lato"/>
                <a:ea typeface="Lato"/>
                <a:cs typeface="Lato"/>
                <a:sym typeface="Lato"/>
              </a:rPr>
              <a:t>// </a:t>
            </a:r>
            <a:fld id="{00000000-1234-1234-1234-123412341234}" type="slidenum">
              <a:rPr lang="en" sz="900" b="1" i="0" u="none" strike="noStrike" cap="none">
                <a:solidFill>
                  <a:srgbClr val="0A1852"/>
                </a:solidFill>
                <a:latin typeface="Lato"/>
                <a:ea typeface="Lato"/>
                <a:cs typeface="Lato"/>
                <a:sym typeface="Lato"/>
              </a:rPr>
              <a:t>‹#›</a:t>
            </a:fld>
            <a:endParaRPr sz="900" b="1" i="0" u="none" strike="noStrike" cap="none">
              <a:solidFill>
                <a:srgbClr val="0A1852"/>
              </a:solidFill>
              <a:latin typeface="Lato"/>
              <a:ea typeface="Lato"/>
              <a:cs typeface="Lato"/>
              <a:sym typeface="Lato"/>
            </a:endParaRPr>
          </a:p>
        </p:txBody>
      </p:sp>
      <p:pic>
        <p:nvPicPr>
          <p:cNvPr id="269" name="Google Shape;269;p52"/>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Section Header Text 2">
  <p:cSld name="SECTION_HEADER_1">
    <p:spTree>
      <p:nvGrpSpPr>
        <p:cNvPr id="1" name="Shape 270"/>
        <p:cNvGrpSpPr/>
        <p:nvPr/>
      </p:nvGrpSpPr>
      <p:grpSpPr>
        <a:xfrm>
          <a:off x="0" y="0"/>
          <a:ext cx="0" cy="0"/>
          <a:chOff x="0" y="0"/>
          <a:chExt cx="0" cy="0"/>
        </a:xfrm>
      </p:grpSpPr>
      <p:sp>
        <p:nvSpPr>
          <p:cNvPr id="271" name="Google Shape;271;p53"/>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4800"/>
              <a:buNone/>
              <a:defRPr sz="4800">
                <a:solidFill>
                  <a:schemeClr val="lt1"/>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72" name="Google Shape;272;p5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273" name="Google Shape;273;p53"/>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 Frames 4">
  <p:cSld name="CUSTOM_12">
    <p:spTree>
      <p:nvGrpSpPr>
        <p:cNvPr id="1" name="Shape 274"/>
        <p:cNvGrpSpPr/>
        <p:nvPr/>
      </p:nvGrpSpPr>
      <p:grpSpPr>
        <a:xfrm>
          <a:off x="0" y="0"/>
          <a:ext cx="0" cy="0"/>
          <a:chOff x="0" y="0"/>
          <a:chExt cx="0" cy="0"/>
        </a:xfrm>
      </p:grpSpPr>
      <p:pic>
        <p:nvPicPr>
          <p:cNvPr id="275" name="Google Shape;275;p54"/>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 Sub Title + 2 Images Grey">
  <p:cSld name="TITLE_ONLY_1">
    <p:spTree>
      <p:nvGrpSpPr>
        <p:cNvPr id="1" name="Shape 276"/>
        <p:cNvGrpSpPr/>
        <p:nvPr/>
      </p:nvGrpSpPr>
      <p:grpSpPr>
        <a:xfrm>
          <a:off x="0" y="0"/>
          <a:ext cx="0" cy="0"/>
          <a:chOff x="0" y="0"/>
          <a:chExt cx="0" cy="0"/>
        </a:xfrm>
      </p:grpSpPr>
      <p:sp>
        <p:nvSpPr>
          <p:cNvPr id="277" name="Google Shape;277;p55"/>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 name="Google Shape;278;p55"/>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279" name="Google Shape;279;p5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80" name="Google Shape;280;p5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81" name="Google Shape;281;p5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82" name="Google Shape;282;p55"/>
          <p:cNvSpPr txBox="1">
            <a:spLocks noGrp="1"/>
          </p:cNvSpPr>
          <p:nvPr>
            <p:ph type="subTitle" idx="1"/>
          </p:nvPr>
        </p:nvSpPr>
        <p:spPr>
          <a:xfrm>
            <a:off x="503874" y="939925"/>
            <a:ext cx="3603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pic>
        <p:nvPicPr>
          <p:cNvPr id="283" name="Google Shape;283;p55"/>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2881">
          <p15:clr>
            <a:srgbClr val="FA7B17"/>
          </p15:clr>
        </p15:guide>
        <p15:guide id="2" orient="horz" pos="1063">
          <p15:clr>
            <a:srgbClr val="FA7B17"/>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 Sub Title + 3 Images Grey">
  <p:cSld name="TITLE_ONLY_1_1">
    <p:spTree>
      <p:nvGrpSpPr>
        <p:cNvPr id="1" name="Shape 284"/>
        <p:cNvGrpSpPr/>
        <p:nvPr/>
      </p:nvGrpSpPr>
      <p:grpSpPr>
        <a:xfrm>
          <a:off x="0" y="0"/>
          <a:ext cx="0" cy="0"/>
          <a:chOff x="0" y="0"/>
          <a:chExt cx="0" cy="0"/>
        </a:xfrm>
      </p:grpSpPr>
      <p:sp>
        <p:nvSpPr>
          <p:cNvPr id="285" name="Google Shape;285;p56"/>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p56"/>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287" name="Google Shape;287;p56"/>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88" name="Google Shape;288;p5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89" name="Google Shape;289;p5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90" name="Google Shape;290;p56"/>
          <p:cNvSpPr txBox="1">
            <a:spLocks noGrp="1"/>
          </p:cNvSpPr>
          <p:nvPr>
            <p:ph type="subTitle" idx="1"/>
          </p:nvPr>
        </p:nvSpPr>
        <p:spPr>
          <a:xfrm>
            <a:off x="503873" y="939925"/>
            <a:ext cx="3765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91" name="Google Shape;291;p56"/>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1915">
          <p15:clr>
            <a:srgbClr val="FA7B17"/>
          </p15:clr>
        </p15:guide>
        <p15:guide id="2" orient="horz" pos="1063">
          <p15:clr>
            <a:srgbClr val="FA7B17"/>
          </p15:clr>
        </p15:guide>
        <p15:guide id="3" pos="3845">
          <p15:clr>
            <a:srgbClr val="FA7B17"/>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 Sub Title + 1 Image Grey">
  <p:cSld name="TITLE_ONLY_1_1_1">
    <p:spTree>
      <p:nvGrpSpPr>
        <p:cNvPr id="1" name="Shape 292"/>
        <p:cNvGrpSpPr/>
        <p:nvPr/>
      </p:nvGrpSpPr>
      <p:grpSpPr>
        <a:xfrm>
          <a:off x="0" y="0"/>
          <a:ext cx="0" cy="0"/>
          <a:chOff x="0" y="0"/>
          <a:chExt cx="0" cy="0"/>
        </a:xfrm>
      </p:grpSpPr>
      <p:sp>
        <p:nvSpPr>
          <p:cNvPr id="293" name="Google Shape;293;p57"/>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 name="Google Shape;294;p57"/>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295" name="Google Shape;295;p57"/>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96" name="Google Shape;296;p5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97" name="Google Shape;297;p5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98" name="Google Shape;298;p57"/>
          <p:cNvSpPr txBox="1">
            <a:spLocks noGrp="1"/>
          </p:cNvSpPr>
          <p:nvPr>
            <p:ph type="subTitle" idx="1"/>
          </p:nvPr>
        </p:nvSpPr>
        <p:spPr>
          <a:xfrm>
            <a:off x="503874" y="939925"/>
            <a:ext cx="3482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99" name="Google Shape;299;p57"/>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 Sub Title + 1 Image India Ink">
  <p:cSld name="TITLE_ONLY_1_1_1_1">
    <p:spTree>
      <p:nvGrpSpPr>
        <p:cNvPr id="1" name="Shape 300"/>
        <p:cNvGrpSpPr/>
        <p:nvPr/>
      </p:nvGrpSpPr>
      <p:grpSpPr>
        <a:xfrm>
          <a:off x="0" y="0"/>
          <a:ext cx="0" cy="0"/>
          <a:chOff x="0" y="0"/>
          <a:chExt cx="0" cy="0"/>
        </a:xfrm>
      </p:grpSpPr>
      <p:pic>
        <p:nvPicPr>
          <p:cNvPr id="301" name="Google Shape;301;p5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02" name="Google Shape;302;p5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03" name="Google Shape;303;p5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304" name="Google Shape;304;p58"/>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p58"/>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sp>
        <p:nvSpPr>
          <p:cNvPr id="306" name="Google Shape;306;p58"/>
          <p:cNvSpPr txBox="1">
            <a:spLocks noGrp="1"/>
          </p:cNvSpPr>
          <p:nvPr>
            <p:ph type="subTitle" idx="1"/>
          </p:nvPr>
        </p:nvSpPr>
        <p:spPr>
          <a:xfrm>
            <a:off x="503874" y="939925"/>
            <a:ext cx="35829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pic>
        <p:nvPicPr>
          <p:cNvPr id="307" name="Google Shape;307;p58"/>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08"/>
        <p:cNvGrpSpPr/>
        <p:nvPr/>
      </p:nvGrpSpPr>
      <p:grpSpPr>
        <a:xfrm>
          <a:off x="0" y="0"/>
          <a:ext cx="0" cy="0"/>
          <a:chOff x="0" y="0"/>
          <a:chExt cx="0" cy="0"/>
        </a:xfrm>
      </p:grpSpPr>
      <p:sp>
        <p:nvSpPr>
          <p:cNvPr id="309" name="Google Shape;309;p59"/>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Clr>
                <a:srgbClr val="1F1F50"/>
              </a:buClr>
              <a:buSzPts val="1800"/>
              <a:buNone/>
              <a:defRPr b="1">
                <a:solidFill>
                  <a:srgbClr val="1F1F50"/>
                </a:solidFill>
              </a:defRPr>
            </a:lvl1pPr>
          </a:lstStyle>
          <a:p>
            <a:endParaRPr/>
          </a:p>
        </p:txBody>
      </p:sp>
      <p:pic>
        <p:nvPicPr>
          <p:cNvPr id="310" name="Google Shape;310;p5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11" name="Google Shape;311;p5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12" name="Google Shape;312;p5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313" name="Google Shape;313;p59"/>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lank + Footer">
  <p:cSld name="CAPTION_ONLY_1">
    <p:spTree>
      <p:nvGrpSpPr>
        <p:cNvPr id="1" name="Shape 314"/>
        <p:cNvGrpSpPr/>
        <p:nvPr/>
      </p:nvGrpSpPr>
      <p:grpSpPr>
        <a:xfrm>
          <a:off x="0" y="0"/>
          <a:ext cx="0" cy="0"/>
          <a:chOff x="0" y="0"/>
          <a:chExt cx="0" cy="0"/>
        </a:xfrm>
      </p:grpSpPr>
      <p:pic>
        <p:nvPicPr>
          <p:cNvPr id="315" name="Google Shape;315;p6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16" name="Google Shape;316;p6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17" name="Google Shape;317;p6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318" name="Google Shape;318;p60"/>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mage Left - Text Right">
  <p:cSld name="CUSTOM">
    <p:spTree>
      <p:nvGrpSpPr>
        <p:cNvPr id="1" name="Shape 22"/>
        <p:cNvGrpSpPr/>
        <p:nvPr/>
      </p:nvGrpSpPr>
      <p:grpSpPr>
        <a:xfrm>
          <a:off x="0" y="0"/>
          <a:ext cx="0" cy="0"/>
          <a:chOff x="0" y="0"/>
          <a:chExt cx="0" cy="0"/>
        </a:xfrm>
      </p:grpSpPr>
      <p:pic>
        <p:nvPicPr>
          <p:cNvPr id="23" name="Google Shape;23;p17"/>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4" name="Google Shape;24;p1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5" name="Google Shape;25;p1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6" name="Google Shape;26;p17"/>
          <p:cNvSpPr txBox="1">
            <a:spLocks noGrp="1"/>
          </p:cNvSpPr>
          <p:nvPr>
            <p:ph type="title"/>
          </p:nvPr>
        </p:nvSpPr>
        <p:spPr>
          <a:xfrm>
            <a:off x="3720884" y="229550"/>
            <a:ext cx="52836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7" name="Google Shape;27;p17"/>
          <p:cNvSpPr txBox="1">
            <a:spLocks noGrp="1"/>
          </p:cNvSpPr>
          <p:nvPr>
            <p:ph type="subTitle" idx="1"/>
          </p:nvPr>
        </p:nvSpPr>
        <p:spPr>
          <a:xfrm>
            <a:off x="3730147" y="787525"/>
            <a:ext cx="4151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28" name="Google Shape;28;p17"/>
          <p:cNvSpPr txBox="1">
            <a:spLocks noGrp="1"/>
          </p:cNvSpPr>
          <p:nvPr>
            <p:ph type="body" idx="2"/>
          </p:nvPr>
        </p:nvSpPr>
        <p:spPr>
          <a:xfrm>
            <a:off x="3739151" y="1303850"/>
            <a:ext cx="51615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pos="2269">
          <p15:clr>
            <a:srgbClr val="FA7B17"/>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Blank - India Ink" type="blank">
  <p:cSld name="BLANK">
    <p:spTree>
      <p:nvGrpSpPr>
        <p:cNvPr id="1" name="Shape 319"/>
        <p:cNvGrpSpPr/>
        <p:nvPr/>
      </p:nvGrpSpPr>
      <p:grpSpPr>
        <a:xfrm>
          <a:off x="0" y="0"/>
          <a:ext cx="0" cy="0"/>
          <a:chOff x="0" y="0"/>
          <a:chExt cx="0" cy="0"/>
        </a:xfrm>
      </p:grpSpPr>
      <p:sp>
        <p:nvSpPr>
          <p:cNvPr id="320" name="Google Shape;320;p6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321" name="Google Shape;321;p61"/>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lank - Jodhpur">
  <p:cSld name="CUSTOM_8">
    <p:spTree>
      <p:nvGrpSpPr>
        <p:cNvPr id="1" name="Shape 322"/>
        <p:cNvGrpSpPr/>
        <p:nvPr/>
      </p:nvGrpSpPr>
      <p:grpSpPr>
        <a:xfrm>
          <a:off x="0" y="0"/>
          <a:ext cx="0" cy="0"/>
          <a:chOff x="0" y="0"/>
          <a:chExt cx="0" cy="0"/>
        </a:xfrm>
      </p:grpSpPr>
      <p:sp>
        <p:nvSpPr>
          <p:cNvPr id="323" name="Google Shape;323;p6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324" name="Google Shape;324;p62"/>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Blank - Basant">
  <p:cSld name="CUSTOM_9">
    <p:spTree>
      <p:nvGrpSpPr>
        <p:cNvPr id="1" name="Shape 325"/>
        <p:cNvGrpSpPr/>
        <p:nvPr/>
      </p:nvGrpSpPr>
      <p:grpSpPr>
        <a:xfrm>
          <a:off x="0" y="0"/>
          <a:ext cx="0" cy="0"/>
          <a:chOff x="0" y="0"/>
          <a:chExt cx="0" cy="0"/>
        </a:xfrm>
      </p:grpSpPr>
      <p:sp>
        <p:nvSpPr>
          <p:cNvPr id="326" name="Google Shape;326;p6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141414"/>
                </a:solidFill>
                <a:latin typeface="Lato"/>
                <a:ea typeface="Lato"/>
                <a:cs typeface="Lato"/>
                <a:sym typeface="Lato"/>
              </a:rPr>
              <a:t>// </a:t>
            </a:r>
            <a:fld id="{00000000-1234-1234-1234-123412341234}" type="slidenum">
              <a:rPr lang="en" sz="900" b="1" i="0" u="none" strike="noStrike" cap="none">
                <a:solidFill>
                  <a:srgbClr val="141414"/>
                </a:solidFill>
                <a:latin typeface="Lato"/>
                <a:ea typeface="Lato"/>
                <a:cs typeface="Lato"/>
                <a:sym typeface="Lato"/>
              </a:rPr>
              <a:t>‹#›</a:t>
            </a:fld>
            <a:endParaRPr sz="900" b="1" i="0" u="none" strike="noStrike" cap="none">
              <a:solidFill>
                <a:srgbClr val="141414"/>
              </a:solidFill>
              <a:latin typeface="Lato"/>
              <a:ea typeface="Lato"/>
              <a:cs typeface="Lato"/>
              <a:sym typeface="Lato"/>
            </a:endParaRPr>
          </a:p>
        </p:txBody>
      </p:sp>
      <p:pic>
        <p:nvPicPr>
          <p:cNvPr id="327" name="Google Shape;327;p63"/>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Blank - Kohl">
  <p:cSld name="CUSTOM_9_1">
    <p:spTree>
      <p:nvGrpSpPr>
        <p:cNvPr id="1" name="Shape 328"/>
        <p:cNvGrpSpPr/>
        <p:nvPr/>
      </p:nvGrpSpPr>
      <p:grpSpPr>
        <a:xfrm>
          <a:off x="0" y="0"/>
          <a:ext cx="0" cy="0"/>
          <a:chOff x="0" y="0"/>
          <a:chExt cx="0" cy="0"/>
        </a:xfrm>
      </p:grpSpPr>
      <p:sp>
        <p:nvSpPr>
          <p:cNvPr id="329" name="Google Shape;329;p6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330" name="Google Shape;330;p64"/>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Blank - Indus">
  <p:cSld name="CUSTOM_10">
    <p:spTree>
      <p:nvGrpSpPr>
        <p:cNvPr id="1" name="Shape 331"/>
        <p:cNvGrpSpPr/>
        <p:nvPr/>
      </p:nvGrpSpPr>
      <p:grpSpPr>
        <a:xfrm>
          <a:off x="0" y="0"/>
          <a:ext cx="0" cy="0"/>
          <a:chOff x="0" y="0"/>
          <a:chExt cx="0" cy="0"/>
        </a:xfrm>
      </p:grpSpPr>
      <p:sp>
        <p:nvSpPr>
          <p:cNvPr id="332" name="Google Shape;332;p6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141414"/>
                </a:solidFill>
                <a:latin typeface="Lato"/>
                <a:ea typeface="Lato"/>
                <a:cs typeface="Lato"/>
                <a:sym typeface="Lato"/>
              </a:rPr>
              <a:t>// </a:t>
            </a:r>
            <a:fld id="{00000000-1234-1234-1234-123412341234}" type="slidenum">
              <a:rPr lang="en" sz="900" b="1" i="0" u="none" strike="noStrike" cap="none">
                <a:solidFill>
                  <a:srgbClr val="141414"/>
                </a:solidFill>
                <a:latin typeface="Lato"/>
                <a:ea typeface="Lato"/>
                <a:cs typeface="Lato"/>
                <a:sym typeface="Lato"/>
              </a:rPr>
              <a:t>‹#›</a:t>
            </a:fld>
            <a:endParaRPr sz="900" b="1" i="0" u="none" strike="noStrike" cap="none">
              <a:solidFill>
                <a:srgbClr val="141414"/>
              </a:solidFill>
              <a:latin typeface="Lato"/>
              <a:ea typeface="Lato"/>
              <a:cs typeface="Lato"/>
              <a:sym typeface="Lato"/>
            </a:endParaRPr>
          </a:p>
        </p:txBody>
      </p:sp>
      <p:pic>
        <p:nvPicPr>
          <p:cNvPr id="333" name="Google Shape;333;p65"/>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Image Right - Text Left">
  <p:cSld name="CUSTOM_11">
    <p:spTree>
      <p:nvGrpSpPr>
        <p:cNvPr id="1" name="Shape 29"/>
        <p:cNvGrpSpPr/>
        <p:nvPr/>
      </p:nvGrpSpPr>
      <p:grpSpPr>
        <a:xfrm>
          <a:off x="0" y="0"/>
          <a:ext cx="0" cy="0"/>
          <a:chOff x="0" y="0"/>
          <a:chExt cx="0" cy="0"/>
        </a:xfrm>
      </p:grpSpPr>
      <p:pic>
        <p:nvPicPr>
          <p:cNvPr id="30" name="Google Shape;30;p1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1" name="Google Shape;31;p1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2" name="Google Shape;32;p1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33" name="Google Shape;33;p18"/>
          <p:cNvSpPr txBox="1">
            <a:spLocks noGrp="1"/>
          </p:cNvSpPr>
          <p:nvPr>
            <p:ph type="title"/>
          </p:nvPr>
        </p:nvSpPr>
        <p:spPr>
          <a:xfrm>
            <a:off x="494625" y="229550"/>
            <a:ext cx="4900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34" name="Google Shape;34;p18"/>
          <p:cNvSpPr txBox="1">
            <a:spLocks noGrp="1"/>
          </p:cNvSpPr>
          <p:nvPr>
            <p:ph type="subTitle" idx="1"/>
          </p:nvPr>
        </p:nvSpPr>
        <p:spPr>
          <a:xfrm>
            <a:off x="503875" y="787525"/>
            <a:ext cx="48912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35" name="Google Shape;35;p18"/>
          <p:cNvSpPr txBox="1">
            <a:spLocks noGrp="1"/>
          </p:cNvSpPr>
          <p:nvPr>
            <p:ph type="body" idx="2"/>
          </p:nvPr>
        </p:nvSpPr>
        <p:spPr>
          <a:xfrm>
            <a:off x="512875" y="1456250"/>
            <a:ext cx="48318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pos="3491">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 Columns">
  <p:cSld name="CUSTOM_1">
    <p:spTree>
      <p:nvGrpSpPr>
        <p:cNvPr id="1" name="Shape 36"/>
        <p:cNvGrpSpPr/>
        <p:nvPr/>
      </p:nvGrpSpPr>
      <p:grpSpPr>
        <a:xfrm>
          <a:off x="0" y="0"/>
          <a:ext cx="0" cy="0"/>
          <a:chOff x="0" y="0"/>
          <a:chExt cx="0" cy="0"/>
        </a:xfrm>
      </p:grpSpPr>
      <p:sp>
        <p:nvSpPr>
          <p:cNvPr id="37" name="Google Shape;37;p19"/>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38" name="Google Shape;38;p19"/>
          <p:cNvSpPr txBox="1">
            <a:spLocks noGrp="1"/>
          </p:cNvSpPr>
          <p:nvPr>
            <p:ph type="subTitle" idx="1"/>
          </p:nvPr>
        </p:nvSpPr>
        <p:spPr>
          <a:xfrm>
            <a:off x="49180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39" name="Google Shape;39;p1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40" name="Google Shape;40;p19"/>
          <p:cNvSpPr txBox="1">
            <a:spLocks noGrp="1"/>
          </p:cNvSpPr>
          <p:nvPr>
            <p:ph type="body" idx="2"/>
          </p:nvPr>
        </p:nvSpPr>
        <p:spPr>
          <a:xfrm>
            <a:off x="49752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41" name="Google Shape;41;p1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42" name="Google Shape;42;p1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43" name="Google Shape;43;p19"/>
          <p:cNvSpPr txBox="1">
            <a:spLocks noGrp="1"/>
          </p:cNvSpPr>
          <p:nvPr>
            <p:ph type="subTitle" idx="3"/>
          </p:nvPr>
        </p:nvSpPr>
        <p:spPr>
          <a:xfrm>
            <a:off x="486165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44" name="Google Shape;44;p19"/>
          <p:cNvSpPr txBox="1">
            <a:spLocks noGrp="1"/>
          </p:cNvSpPr>
          <p:nvPr>
            <p:ph type="body" idx="4"/>
          </p:nvPr>
        </p:nvSpPr>
        <p:spPr>
          <a:xfrm>
            <a:off x="486737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orient="horz" pos="1058">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3 Columns">
  <p:cSld name="CUSTOM_1_1">
    <p:spTree>
      <p:nvGrpSpPr>
        <p:cNvPr id="1" name="Shape 45"/>
        <p:cNvGrpSpPr/>
        <p:nvPr/>
      </p:nvGrpSpPr>
      <p:grpSpPr>
        <a:xfrm>
          <a:off x="0" y="0"/>
          <a:ext cx="0" cy="0"/>
          <a:chOff x="0" y="0"/>
          <a:chExt cx="0" cy="0"/>
        </a:xfrm>
      </p:grpSpPr>
      <p:sp>
        <p:nvSpPr>
          <p:cNvPr id="46" name="Google Shape;46;p20"/>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47" name="Google Shape;47;p20"/>
          <p:cNvSpPr txBox="1">
            <a:spLocks noGrp="1"/>
          </p:cNvSpPr>
          <p:nvPr>
            <p:ph type="subTitle" idx="1"/>
          </p:nvPr>
        </p:nvSpPr>
        <p:spPr>
          <a:xfrm>
            <a:off x="4918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48" name="Google Shape;48;p2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49" name="Google Shape;49;p20"/>
          <p:cNvSpPr txBox="1">
            <a:spLocks noGrp="1"/>
          </p:cNvSpPr>
          <p:nvPr>
            <p:ph type="body" idx="2"/>
          </p:nvPr>
        </p:nvSpPr>
        <p:spPr>
          <a:xfrm>
            <a:off x="4952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50" name="Google Shape;50;p2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51" name="Google Shape;51;p2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52" name="Google Shape;52;p20"/>
          <p:cNvSpPr txBox="1">
            <a:spLocks noGrp="1"/>
          </p:cNvSpPr>
          <p:nvPr>
            <p:ph type="subTitle" idx="3"/>
          </p:nvPr>
        </p:nvSpPr>
        <p:spPr>
          <a:xfrm>
            <a:off x="6339775"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53" name="Google Shape;53;p20"/>
          <p:cNvSpPr txBox="1">
            <a:spLocks noGrp="1"/>
          </p:cNvSpPr>
          <p:nvPr>
            <p:ph type="body" idx="4"/>
          </p:nvPr>
        </p:nvSpPr>
        <p:spPr>
          <a:xfrm>
            <a:off x="6343200"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54" name="Google Shape;54;p20"/>
          <p:cNvSpPr txBox="1">
            <a:spLocks noGrp="1"/>
          </p:cNvSpPr>
          <p:nvPr>
            <p:ph type="subTitle" idx="5"/>
          </p:nvPr>
        </p:nvSpPr>
        <p:spPr>
          <a:xfrm>
            <a:off x="34175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55" name="Google Shape;55;p20"/>
          <p:cNvSpPr txBox="1">
            <a:spLocks noGrp="1"/>
          </p:cNvSpPr>
          <p:nvPr>
            <p:ph type="body" idx="6"/>
          </p:nvPr>
        </p:nvSpPr>
        <p:spPr>
          <a:xfrm>
            <a:off x="34209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orient="horz" pos="1053">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3 Columns with Images">
  <p:cSld name="CUSTOM_1_1_1">
    <p:spTree>
      <p:nvGrpSpPr>
        <p:cNvPr id="1" name="Shape 56"/>
        <p:cNvGrpSpPr/>
        <p:nvPr/>
      </p:nvGrpSpPr>
      <p:grpSpPr>
        <a:xfrm>
          <a:off x="0" y="0"/>
          <a:ext cx="0" cy="0"/>
          <a:chOff x="0" y="0"/>
          <a:chExt cx="0" cy="0"/>
        </a:xfrm>
      </p:grpSpPr>
      <p:sp>
        <p:nvSpPr>
          <p:cNvPr id="57" name="Google Shape;57;p21"/>
          <p:cNvSpPr txBox="1">
            <a:spLocks noGrp="1"/>
          </p:cNvSpPr>
          <p:nvPr>
            <p:ph type="subTitle" idx="1"/>
          </p:nvPr>
        </p:nvSpPr>
        <p:spPr>
          <a:xfrm>
            <a:off x="122175" y="2491891"/>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pic>
        <p:nvPicPr>
          <p:cNvPr id="58" name="Google Shape;58;p2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59" name="Google Shape;59;p21"/>
          <p:cNvSpPr txBox="1">
            <a:spLocks noGrp="1"/>
          </p:cNvSpPr>
          <p:nvPr>
            <p:ph type="body" idx="2"/>
          </p:nvPr>
        </p:nvSpPr>
        <p:spPr>
          <a:xfrm>
            <a:off x="124300" y="2834552"/>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60" name="Google Shape;60;p2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61" name="Google Shape;61;p2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62" name="Google Shape;62;p21"/>
          <p:cNvSpPr txBox="1">
            <a:spLocks noGrp="1"/>
          </p:cNvSpPr>
          <p:nvPr>
            <p:ph type="subTitle" idx="3"/>
          </p:nvPr>
        </p:nvSpPr>
        <p:spPr>
          <a:xfrm>
            <a:off x="92100" y="2112316"/>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63" name="Google Shape;63;p21"/>
          <p:cNvSpPr txBox="1">
            <a:spLocks noGrp="1"/>
          </p:cNvSpPr>
          <p:nvPr>
            <p:ph type="subTitle" idx="4"/>
          </p:nvPr>
        </p:nvSpPr>
        <p:spPr>
          <a:xfrm>
            <a:off x="3169538" y="2491928"/>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64" name="Google Shape;64;p21"/>
          <p:cNvSpPr txBox="1">
            <a:spLocks noGrp="1"/>
          </p:cNvSpPr>
          <p:nvPr>
            <p:ph type="body" idx="5"/>
          </p:nvPr>
        </p:nvSpPr>
        <p:spPr>
          <a:xfrm>
            <a:off x="3171667" y="2834578"/>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65" name="Google Shape;65;p21"/>
          <p:cNvSpPr txBox="1">
            <a:spLocks noGrp="1"/>
          </p:cNvSpPr>
          <p:nvPr>
            <p:ph type="subTitle" idx="6"/>
          </p:nvPr>
        </p:nvSpPr>
        <p:spPr>
          <a:xfrm>
            <a:off x="3139463" y="2112353"/>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66" name="Google Shape;66;p21"/>
          <p:cNvSpPr txBox="1">
            <a:spLocks noGrp="1"/>
          </p:cNvSpPr>
          <p:nvPr>
            <p:ph type="subTitle" idx="7"/>
          </p:nvPr>
        </p:nvSpPr>
        <p:spPr>
          <a:xfrm>
            <a:off x="6246988" y="2471797"/>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67" name="Google Shape;67;p21"/>
          <p:cNvSpPr txBox="1">
            <a:spLocks noGrp="1"/>
          </p:cNvSpPr>
          <p:nvPr>
            <p:ph type="body" idx="8"/>
          </p:nvPr>
        </p:nvSpPr>
        <p:spPr>
          <a:xfrm>
            <a:off x="6249121" y="2820575"/>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68" name="Google Shape;68;p21"/>
          <p:cNvSpPr txBox="1">
            <a:spLocks noGrp="1"/>
          </p:cNvSpPr>
          <p:nvPr>
            <p:ph type="subTitle" idx="9"/>
          </p:nvPr>
        </p:nvSpPr>
        <p:spPr>
          <a:xfrm>
            <a:off x="6216913" y="2092222"/>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Tree>
  </p:cSld>
  <p:clrMapOvr>
    <a:masterClrMapping/>
  </p:clrMapOvr>
  <p:extLst>
    <p:ext uri="{DCECCB84-F9BA-43D5-87BE-67443E8EF086}">
      <p15:sldGuideLst xmlns:p15="http://schemas.microsoft.com/office/powerpoint/2012/main">
        <p15:guide id="1" orient="horz" pos="1299">
          <p15:clr>
            <a:srgbClr val="FA7B17"/>
          </p15:clr>
        </p15:guide>
        <p15:guide id="2" pos="1892">
          <p15:clr>
            <a:srgbClr val="FA7B17"/>
          </p15:clr>
        </p15:guide>
        <p15:guide id="3" pos="1934">
          <p15:clr>
            <a:srgbClr val="FA7B17"/>
          </p15:clr>
        </p15:guide>
        <p15:guide id="4" pos="3826">
          <p15:clr>
            <a:srgbClr val="FA7B17"/>
          </p15:clr>
        </p15:guide>
        <p15:guide id="5" pos="3868">
          <p15:clr>
            <a:srgbClr val="FA7B17"/>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26" Type="http://schemas.openxmlformats.org/officeDocument/2006/relationships/slideLayout" Target="../slideLayouts/slideLayout51.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5" Type="http://schemas.openxmlformats.org/officeDocument/2006/relationships/slideLayout" Target="../slideLayouts/slideLayout50.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29" Type="http://schemas.openxmlformats.org/officeDocument/2006/relationships/slideLayout" Target="../slideLayouts/slideLayout54.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24" Type="http://schemas.openxmlformats.org/officeDocument/2006/relationships/slideLayout" Target="../slideLayouts/slideLayout49.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slideLayout" Target="../slideLayouts/slideLayout48.xml"/><Relationship Id="rId28" Type="http://schemas.openxmlformats.org/officeDocument/2006/relationships/slideLayout" Target="../slideLayouts/slideLayout53.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slideLayout" Target="../slideLayouts/slideLayout47.xml"/><Relationship Id="rId27" Type="http://schemas.openxmlformats.org/officeDocument/2006/relationships/slideLayout" Target="../slideLayouts/slideLayout52.xml"/><Relationship Id="rId30"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1F1F50"/>
              </a:buClr>
              <a:buSzPts val="2800"/>
              <a:buFont typeface="Lato Black"/>
              <a:buNone/>
              <a:defRPr sz="2800" b="0" i="0" u="none" strike="noStrike" cap="none">
                <a:solidFill>
                  <a:srgbClr val="1F1F50"/>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50000"/>
              </a:lnSpc>
              <a:spcBef>
                <a:spcPts val="0"/>
              </a:spcBef>
              <a:spcAft>
                <a:spcPts val="0"/>
              </a:spcAft>
              <a:buClr>
                <a:schemeClr val="dk1"/>
              </a:buClr>
              <a:buSzPts val="1800"/>
              <a:buFont typeface="Lato"/>
              <a:buChar char="●"/>
              <a:defRPr sz="1800" b="0" i="0" u="none" strike="noStrike" cap="none">
                <a:solidFill>
                  <a:schemeClr val="dk1"/>
                </a:solidFill>
                <a:latin typeface="Lato"/>
                <a:ea typeface="Lato"/>
                <a:cs typeface="Lato"/>
                <a:sym typeface="Lato"/>
              </a:defRPr>
            </a:lvl1pPr>
            <a:lvl2pPr marL="914400" marR="0" lvl="1"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2pPr>
            <a:lvl3pPr marL="1371600" marR="0" lvl="2"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3pPr>
            <a:lvl4pPr marL="1828800" marR="0" lvl="3"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4pPr>
            <a:lvl5pPr marL="2286000" marR="0" lvl="4"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5pPr>
            <a:lvl6pPr marL="2743200" marR="0" lvl="5"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6pPr>
            <a:lvl7pPr marL="3200400" marR="0" lvl="6"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7pPr>
            <a:lvl8pPr marL="3657600" marR="0" lvl="7"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8pPr>
            <a:lvl9pPr marL="4114800" marR="0" lvl="8" indent="-317500" algn="l" rtl="0">
              <a:lnSpc>
                <a:spcPct val="150000"/>
              </a:lnSpc>
              <a:spcBef>
                <a:spcPts val="1600"/>
              </a:spcBef>
              <a:spcAft>
                <a:spcPts val="1600"/>
              </a:spcAft>
              <a:buClr>
                <a:schemeClr val="dk1"/>
              </a:buClr>
              <a:buSzPts val="1400"/>
              <a:buFont typeface="Lato"/>
              <a:buChar char="■"/>
              <a:defRPr sz="1400" b="0" i="0" u="none" strike="noStrike" cap="none">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61"/>
        <p:cNvGrpSpPr/>
        <p:nvPr/>
      </p:nvGrpSpPr>
      <p:grpSpPr>
        <a:xfrm>
          <a:off x="0" y="0"/>
          <a:ext cx="0" cy="0"/>
          <a:chOff x="0" y="0"/>
          <a:chExt cx="0" cy="0"/>
        </a:xfrm>
      </p:grpSpPr>
      <p:sp>
        <p:nvSpPr>
          <p:cNvPr id="162" name="Google Shape;162;p1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1F1F50"/>
              </a:buClr>
              <a:buSzPts val="2800"/>
              <a:buFont typeface="Lato Black"/>
              <a:buNone/>
              <a:defRPr sz="2800" b="0" i="0" u="none" strike="noStrike" cap="none">
                <a:solidFill>
                  <a:srgbClr val="1F1F50"/>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163" name="Google Shape;163;p1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50000"/>
              </a:lnSpc>
              <a:spcBef>
                <a:spcPts val="0"/>
              </a:spcBef>
              <a:spcAft>
                <a:spcPts val="0"/>
              </a:spcAft>
              <a:buClr>
                <a:schemeClr val="dk1"/>
              </a:buClr>
              <a:buSzPts val="1800"/>
              <a:buFont typeface="Lato"/>
              <a:buChar char="●"/>
              <a:defRPr sz="1800" b="0" i="0" u="none" strike="noStrike" cap="none">
                <a:solidFill>
                  <a:schemeClr val="dk1"/>
                </a:solidFill>
                <a:latin typeface="Lato"/>
                <a:ea typeface="Lato"/>
                <a:cs typeface="Lato"/>
                <a:sym typeface="Lato"/>
              </a:defRPr>
            </a:lvl1pPr>
            <a:lvl2pPr marL="914400" marR="0" lvl="1"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2pPr>
            <a:lvl3pPr marL="1371600" marR="0" lvl="2"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3pPr>
            <a:lvl4pPr marL="1828800" marR="0" lvl="3"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4pPr>
            <a:lvl5pPr marL="2286000" marR="0" lvl="4"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5pPr>
            <a:lvl6pPr marL="2743200" marR="0" lvl="5"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6pPr>
            <a:lvl7pPr marL="3200400" marR="0" lvl="6"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7pPr>
            <a:lvl8pPr marL="3657600" marR="0" lvl="7"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8pPr>
            <a:lvl9pPr marL="4114800" marR="0" lvl="8" indent="-317500" algn="l" rtl="0">
              <a:lnSpc>
                <a:spcPct val="150000"/>
              </a:lnSpc>
              <a:spcBef>
                <a:spcPts val="1600"/>
              </a:spcBef>
              <a:spcAft>
                <a:spcPts val="1600"/>
              </a:spcAft>
              <a:buClr>
                <a:schemeClr val="dk1"/>
              </a:buClr>
              <a:buSzPts val="1400"/>
              <a:buFont typeface="Lato"/>
              <a:buChar char="■"/>
              <a:defRPr sz="1400" b="0" i="0" u="none" strike="noStrike" cap="none">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 id="2147483692" r:id="rId18"/>
    <p:sldLayoutId id="2147483693" r:id="rId19"/>
    <p:sldLayoutId id="2147483694" r:id="rId20"/>
    <p:sldLayoutId id="2147483695" r:id="rId21"/>
    <p:sldLayoutId id="2147483696" r:id="rId22"/>
    <p:sldLayoutId id="2147483697" r:id="rId23"/>
    <p:sldLayoutId id="2147483698" r:id="rId24"/>
    <p:sldLayoutId id="2147483699" r:id="rId25"/>
    <p:sldLayoutId id="2147483700" r:id="rId26"/>
    <p:sldLayoutId id="2147483701" r:id="rId27"/>
    <p:sldLayoutId id="2147483702" r:id="rId28"/>
    <p:sldLayoutId id="2147483703" r:id="rId2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7"/>
        <p:cNvGrpSpPr/>
        <p:nvPr/>
      </p:nvGrpSpPr>
      <p:grpSpPr>
        <a:xfrm>
          <a:off x="0" y="0"/>
          <a:ext cx="0" cy="0"/>
          <a:chOff x="0" y="0"/>
          <a:chExt cx="0" cy="0"/>
        </a:xfrm>
      </p:grpSpPr>
      <p:sp>
        <p:nvSpPr>
          <p:cNvPr id="338" name="Google Shape;338;p1"/>
          <p:cNvSpPr txBox="1">
            <a:spLocks noGrp="1"/>
          </p:cNvSpPr>
          <p:nvPr>
            <p:ph type="title"/>
          </p:nvPr>
        </p:nvSpPr>
        <p:spPr>
          <a:xfrm>
            <a:off x="0" y="1371600"/>
            <a:ext cx="9144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900" u="sng">
                <a:solidFill>
                  <a:schemeClr val="lt1"/>
                </a:solidFill>
                <a:latin typeface="Trebuchet MS"/>
                <a:ea typeface="Trebuchet MS"/>
                <a:cs typeface="Trebuchet MS"/>
                <a:sym typeface="Trebuchet MS"/>
              </a:rPr>
              <a:t>Bank of Baroda Hackathon - 2022                       </a:t>
            </a:r>
            <a:endParaRPr sz="2900" u="sng">
              <a:solidFill>
                <a:schemeClr val="lt1"/>
              </a:solidFill>
              <a:latin typeface="Trebuchet MS"/>
              <a:ea typeface="Trebuchet MS"/>
              <a:cs typeface="Trebuchet MS"/>
              <a:sym typeface="Trebuchet MS"/>
            </a:endParaRPr>
          </a:p>
        </p:txBody>
      </p:sp>
      <p:sp>
        <p:nvSpPr>
          <p:cNvPr id="339" name="Google Shape;339;p1"/>
          <p:cNvSpPr txBox="1"/>
          <p:nvPr/>
        </p:nvSpPr>
        <p:spPr>
          <a:xfrm>
            <a:off x="0" y="2161275"/>
            <a:ext cx="6192300" cy="631200"/>
          </a:xfrm>
          <a:prstGeom prst="rect">
            <a:avLst/>
          </a:prstGeom>
          <a:noFill/>
          <a:ln>
            <a:noFill/>
          </a:ln>
        </p:spPr>
        <p:txBody>
          <a:bodyPr spcFirstLastPara="1" wrap="square" lIns="91425" tIns="91425" rIns="91425" bIns="91425" anchor="t" anchorCtr="0">
            <a:spAutoFit/>
          </a:bodyPr>
          <a:lstStyle/>
          <a:p>
            <a:pPr lvl="0">
              <a:buSzPts val="3600"/>
            </a:pPr>
            <a:r>
              <a:rPr lang="en" sz="2900" b="1" i="0" u="none" strike="noStrike" cap="none" dirty="0">
                <a:solidFill>
                  <a:schemeClr val="lt1"/>
                </a:solidFill>
                <a:latin typeface="Trebuchet MS"/>
                <a:ea typeface="Trebuchet MS"/>
                <a:cs typeface="Trebuchet MS"/>
                <a:sym typeface="Trebuchet MS"/>
              </a:rPr>
              <a:t>Your Team Name </a:t>
            </a:r>
            <a:r>
              <a:rPr lang="en" sz="2900" b="1" i="0" u="none" strike="noStrike" cap="none" dirty="0" smtClean="0">
                <a:solidFill>
                  <a:schemeClr val="lt1"/>
                </a:solidFill>
                <a:latin typeface="Trebuchet MS"/>
                <a:ea typeface="Trebuchet MS"/>
                <a:cs typeface="Trebuchet MS"/>
                <a:sym typeface="Trebuchet MS"/>
              </a:rPr>
              <a:t>: </a:t>
            </a:r>
            <a:r>
              <a:rPr lang="en-IN" sz="2900" b="1" dirty="0">
                <a:solidFill>
                  <a:schemeClr val="lt1"/>
                </a:solidFill>
                <a:latin typeface="Trebuchet MS"/>
                <a:ea typeface="Trebuchet MS"/>
                <a:cs typeface="Trebuchet MS"/>
              </a:rPr>
              <a:t>RUMI</a:t>
            </a:r>
            <a:r>
              <a:rPr lang="en" sz="2900" b="1" i="0" u="none" strike="noStrike" cap="none" dirty="0" smtClean="0">
                <a:solidFill>
                  <a:schemeClr val="lt1"/>
                </a:solidFill>
                <a:latin typeface="Trebuchet MS"/>
                <a:ea typeface="Trebuchet MS"/>
                <a:cs typeface="Trebuchet MS"/>
                <a:sym typeface="Trebuchet MS"/>
              </a:rPr>
              <a:t> </a:t>
            </a:r>
            <a:endParaRPr sz="2900" b="1" i="0" u="none" strike="noStrike" cap="none" dirty="0">
              <a:solidFill>
                <a:schemeClr val="lt1"/>
              </a:solidFill>
              <a:latin typeface="Trebuchet MS"/>
              <a:ea typeface="Trebuchet MS"/>
              <a:cs typeface="Trebuchet MS"/>
              <a:sym typeface="Trebuchet MS"/>
            </a:endParaRPr>
          </a:p>
        </p:txBody>
      </p:sp>
      <p:sp>
        <p:nvSpPr>
          <p:cNvPr id="340" name="Google Shape;340;p1"/>
          <p:cNvSpPr txBox="1"/>
          <p:nvPr/>
        </p:nvSpPr>
        <p:spPr>
          <a:xfrm>
            <a:off x="158562" y="2992500"/>
            <a:ext cx="4559100" cy="377700"/>
          </a:xfrm>
          <a:prstGeom prst="rect">
            <a:avLst/>
          </a:prstGeom>
          <a:noFill/>
          <a:ln>
            <a:noFill/>
          </a:ln>
        </p:spPr>
        <p:txBody>
          <a:bodyPr spcFirstLastPara="1" wrap="square" lIns="91425" tIns="91425" rIns="91425" bIns="91425" anchor="t" anchorCtr="0">
            <a:noAutofit/>
          </a:bodyPr>
          <a:lstStyle/>
          <a:p>
            <a:pPr marL="0" marR="0" lvl="0" indent="0" algn="l" rtl="0">
              <a:lnSpc>
                <a:spcPct val="150000"/>
              </a:lnSpc>
              <a:spcBef>
                <a:spcPts val="0"/>
              </a:spcBef>
              <a:spcAft>
                <a:spcPts val="0"/>
              </a:spcAft>
              <a:buClr>
                <a:srgbClr val="000000"/>
              </a:buClr>
              <a:buSzPts val="1800"/>
              <a:buFont typeface="Arial"/>
              <a:buNone/>
            </a:pPr>
            <a:r>
              <a:rPr lang="en" sz="1700" i="0" u="none" strike="noStrike" cap="none" dirty="0">
                <a:solidFill>
                  <a:schemeClr val="lt1"/>
                </a:solidFill>
                <a:latin typeface="Trebuchet MS"/>
                <a:ea typeface="Trebuchet MS"/>
                <a:cs typeface="Trebuchet MS"/>
                <a:sym typeface="Trebuchet MS"/>
              </a:rPr>
              <a:t>Your team bio </a:t>
            </a:r>
            <a:r>
              <a:rPr lang="en" sz="1700" i="0" u="none" strike="noStrike" cap="none" dirty="0" smtClean="0">
                <a:solidFill>
                  <a:schemeClr val="lt1"/>
                </a:solidFill>
                <a:latin typeface="Trebuchet MS"/>
                <a:ea typeface="Trebuchet MS"/>
                <a:cs typeface="Trebuchet MS"/>
                <a:sym typeface="Trebuchet MS"/>
              </a:rPr>
              <a:t>: As simple as it is.</a:t>
            </a:r>
            <a:endParaRPr sz="1700" i="0" u="none" strike="noStrike" cap="none" dirty="0">
              <a:solidFill>
                <a:schemeClr val="lt1"/>
              </a:solidFill>
              <a:latin typeface="Trebuchet MS"/>
              <a:ea typeface="Trebuchet MS"/>
              <a:cs typeface="Trebuchet MS"/>
              <a:sym typeface="Trebuchet MS"/>
            </a:endParaRPr>
          </a:p>
          <a:p>
            <a:pPr marL="0" marR="0" lvl="0" indent="0" algn="l" rtl="0">
              <a:lnSpc>
                <a:spcPct val="150000"/>
              </a:lnSpc>
              <a:spcBef>
                <a:spcPts val="1600"/>
              </a:spcBef>
              <a:spcAft>
                <a:spcPts val="1600"/>
              </a:spcAft>
              <a:buClr>
                <a:srgbClr val="000000"/>
              </a:buClr>
              <a:buSzPts val="1300"/>
              <a:buFont typeface="Arial"/>
              <a:buNone/>
            </a:pPr>
            <a:r>
              <a:rPr lang="en" sz="1200" i="0" u="none" strike="noStrike" cap="none" dirty="0">
                <a:solidFill>
                  <a:schemeClr val="lt1"/>
                </a:solidFill>
                <a:latin typeface="Trebuchet MS"/>
                <a:ea typeface="Trebuchet MS"/>
                <a:cs typeface="Trebuchet MS"/>
                <a:sym typeface="Trebuchet MS"/>
              </a:rPr>
              <a:t>Date </a:t>
            </a:r>
            <a:r>
              <a:rPr lang="en" sz="1200" i="0" u="none" strike="noStrike" cap="none" dirty="0" smtClean="0">
                <a:solidFill>
                  <a:schemeClr val="lt1"/>
                </a:solidFill>
                <a:latin typeface="Trebuchet MS"/>
                <a:ea typeface="Trebuchet MS"/>
                <a:cs typeface="Trebuchet MS"/>
                <a:sym typeface="Trebuchet MS"/>
              </a:rPr>
              <a:t>: 13/09/2022</a:t>
            </a:r>
            <a:endParaRPr sz="1200" i="0" u="none" strike="noStrike" cap="none" dirty="0">
              <a:solidFill>
                <a:schemeClr val="lt1"/>
              </a:solidFill>
              <a:latin typeface="Trebuchet MS"/>
              <a:ea typeface="Trebuchet MS"/>
              <a:cs typeface="Trebuchet MS"/>
              <a:sym typeface="Trebuchet MS"/>
            </a:endParaRPr>
          </a:p>
        </p:txBody>
      </p:sp>
      <p:pic>
        <p:nvPicPr>
          <p:cNvPr id="341" name="Google Shape;341;p1"/>
          <p:cNvPicPr preferRelativeResize="0"/>
          <p:nvPr/>
        </p:nvPicPr>
        <p:blipFill>
          <a:blip r:embed="rId4">
            <a:alphaModFix/>
          </a:blip>
          <a:stretch>
            <a:fillRect/>
          </a:stretch>
        </p:blipFill>
        <p:spPr>
          <a:xfrm>
            <a:off x="6807450" y="270350"/>
            <a:ext cx="2235228" cy="738900"/>
          </a:xfrm>
          <a:prstGeom prst="rect">
            <a:avLst/>
          </a:prstGeom>
          <a:noFill/>
          <a:ln>
            <a:noFill/>
          </a:ln>
        </p:spPr>
      </p:pic>
      <p:sp>
        <p:nvSpPr>
          <p:cNvPr id="342" name="Google Shape;342;p1"/>
          <p:cNvSpPr txBox="1"/>
          <p:nvPr/>
        </p:nvSpPr>
        <p:spPr>
          <a:xfrm>
            <a:off x="6807450" y="117575"/>
            <a:ext cx="2386200" cy="400200"/>
          </a:xfrm>
          <a:prstGeom prst="rect">
            <a:avLst/>
          </a:prstGeom>
          <a:noFill/>
          <a:ln>
            <a:noFill/>
          </a:ln>
        </p:spPr>
        <p:txBody>
          <a:bodyPr spcFirstLastPara="1" wrap="square" lIns="91425" tIns="91425" rIns="91425" bIns="91425" anchor="t" anchorCtr="0">
            <a:spAutoFit/>
          </a:bodyPr>
          <a:lstStyle/>
          <a:p>
            <a:pPr marL="0" lvl="0" indent="0" algn="ctr" rtl="0">
              <a:lnSpc>
                <a:spcPct val="150000"/>
              </a:lnSpc>
              <a:spcBef>
                <a:spcPts val="0"/>
              </a:spcBef>
              <a:spcAft>
                <a:spcPts val="0"/>
              </a:spcAft>
              <a:buNone/>
            </a:pPr>
            <a:r>
              <a:rPr lang="en">
                <a:solidFill>
                  <a:schemeClr val="dk1"/>
                </a:solidFill>
                <a:latin typeface="Lato"/>
                <a:ea typeface="Lato"/>
                <a:cs typeface="Lato"/>
                <a:sym typeface="Lato"/>
              </a:rPr>
              <a:t>Technology Partner</a:t>
            </a:r>
            <a:endParaRPr sz="1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2"/>
          <p:cNvSpPr txBox="1">
            <a:spLocks noGrp="1"/>
          </p:cNvSpPr>
          <p:nvPr>
            <p:ph type="title"/>
          </p:nvPr>
        </p:nvSpPr>
        <p:spPr>
          <a:xfrm>
            <a:off x="4946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a:t>Problem Statement?</a:t>
            </a:r>
            <a:endParaRPr sz="2000"/>
          </a:p>
        </p:txBody>
      </p:sp>
      <p:sp>
        <p:nvSpPr>
          <p:cNvPr id="348" name="Google Shape;348;p2"/>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smtClean="0">
                <a:solidFill>
                  <a:srgbClr val="222222"/>
                </a:solidFill>
                <a:highlight>
                  <a:srgbClr val="FFFFFF"/>
                </a:highlight>
                <a:latin typeface="Lato"/>
                <a:ea typeface="Lato"/>
                <a:cs typeface="Lato"/>
                <a:sym typeface="Lato"/>
              </a:rPr>
              <a:t>Why did you decide to solve this Problem statement?</a:t>
            </a:r>
          </a:p>
          <a:p>
            <a:pPr marL="0" marR="0" lvl="0" indent="0" algn="l" rtl="0">
              <a:lnSpc>
                <a:spcPct val="100000"/>
              </a:lnSpc>
              <a:spcBef>
                <a:spcPts val="0"/>
              </a:spcBef>
              <a:spcAft>
                <a:spcPts val="0"/>
              </a:spcAft>
              <a:buClr>
                <a:srgbClr val="000000"/>
              </a:buClr>
              <a:buSzPts val="1400"/>
              <a:buFont typeface="Arial"/>
              <a:buNone/>
            </a:pPr>
            <a:endParaRPr lang="en" dirty="0">
              <a:solidFill>
                <a:srgbClr val="222222"/>
              </a:solidFill>
              <a:highlight>
                <a:srgbClr val="FFFFFF"/>
              </a:highlight>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smtClean="0">
                <a:solidFill>
                  <a:srgbClr val="222222"/>
                </a:solidFill>
                <a:highlight>
                  <a:srgbClr val="FFFFFF"/>
                </a:highlight>
                <a:latin typeface="Lato"/>
                <a:ea typeface="Lato"/>
                <a:cs typeface="Lato"/>
                <a:sym typeface="Lato"/>
              </a:rPr>
              <a:t>I am a problem solver. No problem is big or small for me.</a:t>
            </a:r>
            <a:endParaRPr lang="en" dirty="0">
              <a:highlight>
                <a:srgbClr val="FFFFFF"/>
              </a:highlight>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lang="en" sz="1400" b="0" i="0" u="none" strike="noStrike" cap="none" dirty="0">
              <a:solidFill>
                <a:srgbClr val="222222"/>
              </a:solidFill>
              <a:highlight>
                <a:srgbClr val="FFFFFF"/>
              </a:highlight>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 dirty="0" smtClean="0">
                <a:solidFill>
                  <a:srgbClr val="222222"/>
                </a:solidFill>
                <a:highlight>
                  <a:srgbClr val="FFFFFF"/>
                </a:highlight>
                <a:latin typeface="Lato"/>
                <a:ea typeface="Lato"/>
                <a:cs typeface="Lato"/>
                <a:sym typeface="Lato"/>
              </a:rPr>
              <a:t>As soon as </a:t>
            </a:r>
            <a:r>
              <a:rPr lang="en-IN" dirty="0" smtClean="0">
                <a:solidFill>
                  <a:srgbClr val="222222"/>
                </a:solidFill>
                <a:highlight>
                  <a:srgbClr val="FFFFFF"/>
                </a:highlight>
                <a:latin typeface="Lato"/>
                <a:ea typeface="Lato"/>
                <a:cs typeface="Lato"/>
                <a:sym typeface="Lato"/>
              </a:rPr>
              <a:t>I</a:t>
            </a:r>
            <a:r>
              <a:rPr lang="en" dirty="0" smtClean="0">
                <a:solidFill>
                  <a:srgbClr val="222222"/>
                </a:solidFill>
                <a:highlight>
                  <a:srgbClr val="FFFFFF"/>
                </a:highlight>
                <a:latin typeface="Lato"/>
                <a:ea typeface="Lato"/>
                <a:cs typeface="Lato"/>
                <a:sym typeface="Lato"/>
              </a:rPr>
              <a:t> encountered this problem </a:t>
            </a:r>
            <a:r>
              <a:rPr lang="en-IN" dirty="0" smtClean="0">
                <a:solidFill>
                  <a:srgbClr val="222222"/>
                </a:solidFill>
                <a:highlight>
                  <a:srgbClr val="FFFFFF"/>
                </a:highlight>
                <a:latin typeface="Lato"/>
                <a:ea typeface="Lato"/>
                <a:cs typeface="Lato"/>
                <a:sym typeface="Lato"/>
              </a:rPr>
              <a:t>I</a:t>
            </a:r>
            <a:r>
              <a:rPr lang="en" dirty="0" smtClean="0">
                <a:solidFill>
                  <a:srgbClr val="222222"/>
                </a:solidFill>
                <a:highlight>
                  <a:srgbClr val="FFFFFF"/>
                </a:highlight>
                <a:latin typeface="Lato"/>
                <a:ea typeface="Lato"/>
                <a:cs typeface="Lato"/>
                <a:sym typeface="Lato"/>
              </a:rPr>
              <a:t> read about the bank check clearing process and there </a:t>
            </a:r>
            <a:r>
              <a:rPr lang="en-IN" dirty="0" smtClean="0">
                <a:solidFill>
                  <a:srgbClr val="222222"/>
                </a:solidFill>
                <a:highlight>
                  <a:srgbClr val="FFFFFF"/>
                </a:highlight>
                <a:latin typeface="Lato"/>
                <a:ea typeface="Lato"/>
                <a:cs typeface="Lato"/>
                <a:sym typeface="Lato"/>
              </a:rPr>
              <a:t>I</a:t>
            </a:r>
            <a:r>
              <a:rPr lang="en" dirty="0" smtClean="0">
                <a:solidFill>
                  <a:srgbClr val="222222"/>
                </a:solidFill>
                <a:highlight>
                  <a:srgbClr val="FFFFFF"/>
                </a:highlight>
                <a:latin typeface="Lato"/>
                <a:ea typeface="Lato"/>
                <a:cs typeface="Lato"/>
                <a:sym typeface="Lato"/>
              </a:rPr>
              <a:t> came to know that as described in the problem clearing cheque is a tedious problem and it take lots of human efforts to do so. </a:t>
            </a:r>
          </a:p>
          <a:p>
            <a:pPr marL="0" marR="0" lvl="0" indent="0" algn="l" rtl="0">
              <a:lnSpc>
                <a:spcPct val="100000"/>
              </a:lnSpc>
              <a:spcBef>
                <a:spcPts val="0"/>
              </a:spcBef>
              <a:spcAft>
                <a:spcPts val="0"/>
              </a:spcAft>
              <a:buClr>
                <a:srgbClr val="000000"/>
              </a:buClr>
              <a:buSzPts val="1400"/>
              <a:buFont typeface="Arial"/>
              <a:buNone/>
            </a:pPr>
            <a:endParaRPr lang="en" dirty="0" smtClean="0">
              <a:solidFill>
                <a:srgbClr val="222222"/>
              </a:solidFill>
              <a:highlight>
                <a:srgbClr val="FFFFFF"/>
              </a:highlight>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 dirty="0" smtClean="0">
                <a:solidFill>
                  <a:srgbClr val="222222"/>
                </a:solidFill>
                <a:highlight>
                  <a:srgbClr val="FFFFFF"/>
                </a:highlight>
                <a:latin typeface="Lato"/>
                <a:ea typeface="Lato"/>
                <a:cs typeface="Lato"/>
                <a:sym typeface="Lato"/>
              </a:rPr>
              <a:t>So to deal with the problem </a:t>
            </a:r>
            <a:r>
              <a:rPr lang="en-IN" dirty="0" smtClean="0">
                <a:solidFill>
                  <a:srgbClr val="222222"/>
                </a:solidFill>
                <a:highlight>
                  <a:srgbClr val="FFFFFF"/>
                </a:highlight>
                <a:latin typeface="Lato"/>
                <a:ea typeface="Lato"/>
                <a:cs typeface="Lato"/>
                <a:sym typeface="Lato"/>
              </a:rPr>
              <a:t>I</a:t>
            </a:r>
            <a:r>
              <a:rPr lang="en" dirty="0" smtClean="0">
                <a:solidFill>
                  <a:srgbClr val="222222"/>
                </a:solidFill>
                <a:highlight>
                  <a:srgbClr val="FFFFFF"/>
                </a:highlight>
                <a:latin typeface="Lato"/>
                <a:ea typeface="Lato"/>
                <a:cs typeface="Lato"/>
                <a:sym typeface="Lato"/>
              </a:rPr>
              <a:t> have decided to solve this problem.</a:t>
            </a:r>
            <a:endParaRPr lang="en" dirty="0">
              <a:solidFill>
                <a:srgbClr val="222222"/>
              </a:solidFill>
              <a:highlight>
                <a:srgbClr val="FFFFFF"/>
              </a:highlight>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3"/>
          <p:cNvSpPr txBox="1">
            <a:spLocks noGrp="1"/>
          </p:cNvSpPr>
          <p:nvPr>
            <p:ph type="title"/>
          </p:nvPr>
        </p:nvSpPr>
        <p:spPr>
          <a:xfrm>
            <a:off x="4946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a:solidFill>
                  <a:srgbClr val="222222"/>
                </a:solidFill>
                <a:highlight>
                  <a:srgbClr val="FFFFFF"/>
                </a:highlight>
              </a:rPr>
              <a:t>User Segment &amp; Pain Points</a:t>
            </a:r>
            <a:endParaRPr sz="2000"/>
          </a:p>
        </p:txBody>
      </p:sp>
      <p:sp>
        <p:nvSpPr>
          <p:cNvPr id="354" name="Google Shape;354;p3"/>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000"/>
              </a:spcBef>
              <a:spcAft>
                <a:spcPts val="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Which user /advertiser segment would be early adopter of your product &amp; why</a:t>
            </a:r>
            <a:r>
              <a:rPr lang="en" sz="1400" b="0" i="0" u="none" strike="noStrike" cap="none" dirty="0" smtClean="0">
                <a:solidFill>
                  <a:srgbClr val="222222"/>
                </a:solidFill>
                <a:highlight>
                  <a:srgbClr val="FFFFFF"/>
                </a:highlight>
                <a:latin typeface="Lato"/>
                <a:ea typeface="Lato"/>
                <a:cs typeface="Lato"/>
                <a:sym typeface="Lato"/>
              </a:rPr>
              <a:t>?</a:t>
            </a:r>
            <a:endParaRPr lang="en" sz="1200" dirty="0">
              <a:highlight>
                <a:srgbClr val="FFFFFF"/>
              </a:highlight>
              <a:latin typeface="Lato"/>
              <a:ea typeface="Lato"/>
              <a:cs typeface="Lato"/>
              <a:sym typeface="Lato"/>
            </a:endParaRPr>
          </a:p>
          <a:p>
            <a:pPr marL="0" marR="0" lvl="0" indent="0" algn="l" rtl="0">
              <a:lnSpc>
                <a:spcPct val="115000"/>
              </a:lnSpc>
              <a:spcBef>
                <a:spcPts val="1000"/>
              </a:spcBef>
              <a:spcAft>
                <a:spcPts val="0"/>
              </a:spcAft>
              <a:buClr>
                <a:srgbClr val="000000"/>
              </a:buClr>
              <a:buSzPts val="1400"/>
              <a:buFont typeface="Arial"/>
              <a:buNone/>
            </a:pPr>
            <a:r>
              <a:rPr lang="en" sz="1200" dirty="0" smtClean="0">
                <a:solidFill>
                  <a:srgbClr val="222222"/>
                </a:solidFill>
                <a:highlight>
                  <a:srgbClr val="FFFFFF"/>
                </a:highlight>
                <a:latin typeface="Lato"/>
                <a:ea typeface="Lato"/>
                <a:cs typeface="Lato"/>
                <a:sym typeface="Lato"/>
              </a:rPr>
              <a:t>Bank(s) will the early adopter of the the entire solution as far as the automatic cheque processing system is concerned beause it saves the huge amount of time of its employee on clearing the checks. </a:t>
            </a:r>
          </a:p>
          <a:p>
            <a:pPr marL="0" marR="0" lvl="0" indent="0" algn="l" rtl="0">
              <a:lnSpc>
                <a:spcPct val="115000"/>
              </a:lnSpc>
              <a:spcBef>
                <a:spcPts val="1000"/>
              </a:spcBef>
              <a:spcAft>
                <a:spcPts val="0"/>
              </a:spcAft>
              <a:buClr>
                <a:srgbClr val="000000"/>
              </a:buClr>
              <a:buSzPts val="1400"/>
              <a:buFont typeface="Arial"/>
              <a:buNone/>
            </a:pPr>
            <a:r>
              <a:rPr lang="en" sz="1200" dirty="0" smtClean="0">
                <a:solidFill>
                  <a:srgbClr val="222222"/>
                </a:solidFill>
                <a:highlight>
                  <a:srgbClr val="FFFFFF"/>
                </a:highlight>
                <a:latin typeface="Lato"/>
                <a:ea typeface="Lato"/>
                <a:cs typeface="Lato"/>
                <a:sym typeface="Lato"/>
              </a:rPr>
              <a:t>Moreover the user who are part of the system will also be the adopter of the sysytem . In order handle the fraudlent transaction user have to or is asked to give his concent for proceeding the check cleaing process. This will save user form any fraudelent transaction.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4"/>
          <p:cNvSpPr txBox="1"/>
          <p:nvPr/>
        </p:nvSpPr>
        <p:spPr>
          <a:xfrm>
            <a:off x="436175" y="1227500"/>
            <a:ext cx="8238600" cy="34143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000"/>
              </a:spcBef>
              <a:spcAft>
                <a:spcPts val="100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What are the alternatives/competitive products for the problem you are solving</a:t>
            </a:r>
            <a:r>
              <a:rPr lang="en" sz="1400" b="0" i="0" u="none" strike="noStrike" cap="none" dirty="0" smtClean="0">
                <a:solidFill>
                  <a:srgbClr val="222222"/>
                </a:solidFill>
                <a:highlight>
                  <a:srgbClr val="FFFFFF"/>
                </a:highlight>
                <a:latin typeface="Lato"/>
                <a:ea typeface="Lato"/>
                <a:cs typeface="Lato"/>
                <a:sym typeface="Lato"/>
              </a:rPr>
              <a:t>?</a:t>
            </a:r>
          </a:p>
          <a:p>
            <a:pPr marL="0" marR="0" lvl="0" indent="0" algn="l" rtl="0">
              <a:lnSpc>
                <a:spcPct val="115000"/>
              </a:lnSpc>
              <a:spcBef>
                <a:spcPts val="1000"/>
              </a:spcBef>
              <a:spcAft>
                <a:spcPts val="1000"/>
              </a:spcAft>
              <a:buClr>
                <a:srgbClr val="000000"/>
              </a:buClr>
              <a:buSzPts val="1400"/>
              <a:buFont typeface="Arial"/>
              <a:buNone/>
            </a:pPr>
            <a:r>
              <a:rPr lang="en" dirty="0" smtClean="0">
                <a:solidFill>
                  <a:srgbClr val="222222"/>
                </a:solidFill>
                <a:highlight>
                  <a:srgbClr val="FFFFFF"/>
                </a:highlight>
                <a:latin typeface="Lato"/>
                <a:ea typeface="Lato"/>
                <a:cs typeface="Lato"/>
                <a:sym typeface="Lato"/>
              </a:rPr>
              <a:t>There are several semi-automatic check processing system t</a:t>
            </a:r>
            <a:r>
              <a:rPr lang="en-IN" dirty="0" smtClean="0">
                <a:solidFill>
                  <a:srgbClr val="222222"/>
                </a:solidFill>
                <a:highlight>
                  <a:srgbClr val="FFFFFF"/>
                </a:highlight>
                <a:latin typeface="Lato"/>
                <a:ea typeface="Lato"/>
                <a:cs typeface="Lato"/>
                <a:sym typeface="Lato"/>
              </a:rPr>
              <a:t>ha</a:t>
            </a:r>
            <a:r>
              <a:rPr lang="en" dirty="0" smtClean="0">
                <a:solidFill>
                  <a:srgbClr val="222222"/>
                </a:solidFill>
                <a:highlight>
                  <a:srgbClr val="FFFFFF"/>
                </a:highlight>
                <a:latin typeface="Lato"/>
                <a:ea typeface="Lato"/>
                <a:cs typeface="Lato"/>
                <a:sym typeface="Lato"/>
              </a:rPr>
              <a:t>t are capable of substitution this proble as a solution. </a:t>
            </a:r>
            <a:r>
              <a:rPr lang="en-IN" dirty="0" smtClean="0">
                <a:solidFill>
                  <a:srgbClr val="222222"/>
                </a:solidFill>
                <a:highlight>
                  <a:srgbClr val="FFFFFF"/>
                </a:highlight>
                <a:latin typeface="Lato"/>
                <a:ea typeface="Lato"/>
                <a:cs typeface="Lato"/>
                <a:sym typeface="Lato"/>
              </a:rPr>
              <a:t>B</a:t>
            </a:r>
            <a:r>
              <a:rPr lang="en" dirty="0" smtClean="0">
                <a:solidFill>
                  <a:srgbClr val="222222"/>
                </a:solidFill>
                <a:highlight>
                  <a:srgbClr val="FFFFFF"/>
                </a:highlight>
                <a:latin typeface="Lato"/>
                <a:ea typeface="Lato"/>
                <a:cs typeface="Lato"/>
                <a:sym typeface="Lato"/>
              </a:rPr>
              <a:t>ut most of them are just prototype and are not used commercially. T</a:t>
            </a:r>
            <a:r>
              <a:rPr lang="en-IN" dirty="0" smtClean="0">
                <a:solidFill>
                  <a:srgbClr val="222222"/>
                </a:solidFill>
                <a:highlight>
                  <a:srgbClr val="FFFFFF"/>
                </a:highlight>
                <a:latin typeface="Lato"/>
                <a:ea typeface="Lato"/>
                <a:cs typeface="Lato"/>
                <a:sym typeface="Lato"/>
              </a:rPr>
              <a:t>h</a:t>
            </a:r>
            <a:r>
              <a:rPr lang="en" dirty="0" smtClean="0">
                <a:solidFill>
                  <a:srgbClr val="222222"/>
                </a:solidFill>
                <a:highlight>
                  <a:srgbClr val="FFFFFF"/>
                </a:highlight>
                <a:latin typeface="Lato"/>
                <a:ea typeface="Lato"/>
                <a:cs typeface="Lato"/>
                <a:sym typeface="Lato"/>
              </a:rPr>
              <a:t>ere existing produc lacks automation as  well as the security featues moreover they involves many human steps to make the system completely functional. </a:t>
            </a:r>
          </a:p>
          <a:p>
            <a:pPr marL="0" marR="0" lvl="0" indent="0" algn="l" rtl="0">
              <a:lnSpc>
                <a:spcPct val="115000"/>
              </a:lnSpc>
              <a:spcBef>
                <a:spcPts val="1000"/>
              </a:spcBef>
              <a:spcAft>
                <a:spcPts val="1000"/>
              </a:spcAft>
              <a:buClr>
                <a:srgbClr val="000000"/>
              </a:buClr>
              <a:buSzPts val="1400"/>
              <a:buFont typeface="Arial"/>
              <a:buNone/>
            </a:pPr>
            <a:endParaRPr sz="1400" b="0" i="0" u="none" strike="noStrike" cap="none" dirty="0">
              <a:solidFill>
                <a:srgbClr val="000000"/>
              </a:solidFill>
              <a:latin typeface="Lato"/>
              <a:ea typeface="Lato"/>
              <a:cs typeface="Lato"/>
              <a:sym typeface="Lato"/>
            </a:endParaRPr>
          </a:p>
        </p:txBody>
      </p:sp>
      <p:sp>
        <p:nvSpPr>
          <p:cNvPr id="360" name="Google Shape;360;p4"/>
          <p:cNvSpPr txBox="1">
            <a:spLocks noGrp="1"/>
          </p:cNvSpPr>
          <p:nvPr>
            <p:ph type="title"/>
          </p:nvPr>
        </p:nvSpPr>
        <p:spPr>
          <a:xfrm>
            <a:off x="3422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a:t>Pre-Requisite</a:t>
            </a:r>
            <a:endParaRPr sz="20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5"/>
          <p:cNvSpPr txBox="1">
            <a:spLocks noGrp="1"/>
          </p:cNvSpPr>
          <p:nvPr>
            <p:ph type="title"/>
          </p:nvPr>
        </p:nvSpPr>
        <p:spPr>
          <a:xfrm>
            <a:off x="4" y="81860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a:solidFill>
                  <a:srgbClr val="4A4548"/>
                </a:solidFill>
                <a:highlight>
                  <a:srgbClr val="FFFFFF"/>
                </a:highlight>
              </a:rPr>
              <a:t>Azure tools or resources</a:t>
            </a:r>
            <a:endParaRPr sz="2000"/>
          </a:p>
        </p:txBody>
      </p:sp>
      <p:sp>
        <p:nvSpPr>
          <p:cNvPr id="366" name="Google Shape;366;p5"/>
          <p:cNvSpPr txBox="1">
            <a:spLocks noGrp="1"/>
          </p:cNvSpPr>
          <p:nvPr>
            <p:ph type="title"/>
          </p:nvPr>
        </p:nvSpPr>
        <p:spPr>
          <a:xfrm>
            <a:off x="4" y="2019825"/>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400" dirty="0" smtClean="0"/>
              <a:t>Azure- python</a:t>
            </a:r>
            <a:br>
              <a:rPr lang="en-IN" sz="1400" dirty="0" smtClean="0"/>
            </a:br>
            <a:r>
              <a:rPr lang="en-IN" sz="1400" dirty="0" smtClean="0"/>
              <a:t>Azure-Image Processing</a:t>
            </a:r>
            <a:br>
              <a:rPr lang="en-IN" sz="1400" dirty="0" smtClean="0"/>
            </a:br>
            <a:r>
              <a:rPr lang="en-IN" sz="1400" dirty="0" smtClean="0"/>
              <a:t>Azure- Computer Vision (OCR)</a:t>
            </a:r>
            <a:br>
              <a:rPr lang="en-IN" sz="1400" dirty="0" smtClean="0"/>
            </a:br>
            <a:r>
              <a:rPr lang="en-IN" sz="1400" dirty="0" smtClean="0"/>
              <a:t/>
            </a:r>
            <a:br>
              <a:rPr lang="en-IN" sz="1400" dirty="0" smtClean="0"/>
            </a:br>
            <a:endParaRPr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6"/>
          <p:cNvSpPr txBox="1">
            <a:spLocks noGrp="1"/>
          </p:cNvSpPr>
          <p:nvPr>
            <p:ph type="title"/>
          </p:nvPr>
        </p:nvSpPr>
        <p:spPr>
          <a:xfrm>
            <a:off x="4946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a:t>Any Supporting Functional Documents</a:t>
            </a:r>
            <a:endParaRPr sz="2000"/>
          </a:p>
        </p:txBody>
      </p:sp>
      <p:sp>
        <p:nvSpPr>
          <p:cNvPr id="372" name="Google Shape;372;p6"/>
          <p:cNvSpPr txBox="1"/>
          <p:nvPr/>
        </p:nvSpPr>
        <p:spPr>
          <a:xfrm>
            <a:off x="512375" y="1151299"/>
            <a:ext cx="8238600" cy="3773991"/>
          </a:xfrm>
          <a:prstGeom prst="rect">
            <a:avLst/>
          </a:prstGeom>
          <a:noFill/>
          <a:ln>
            <a:noFill/>
          </a:ln>
        </p:spPr>
        <p:txBody>
          <a:bodyPr spcFirstLastPara="1" wrap="square" lIns="91425" tIns="91425" rIns="91425" bIns="91425" anchor="t" anchorCtr="0">
            <a:noAutofit/>
          </a:bodyPr>
          <a:lstStyle/>
          <a:p>
            <a:pPr marL="914400" marR="0" lvl="0" indent="0" algn="l" rtl="0">
              <a:lnSpc>
                <a:spcPct val="100000"/>
              </a:lnSpc>
              <a:spcBef>
                <a:spcPts val="0"/>
              </a:spcBef>
              <a:spcAft>
                <a:spcPts val="0"/>
              </a:spcAft>
              <a:buClr>
                <a:srgbClr val="000000"/>
              </a:buClr>
              <a:buSzPts val="1200"/>
              <a:buFont typeface="Arial"/>
              <a:buNone/>
            </a:pPr>
            <a:r>
              <a:rPr lang="en-IN" sz="1200" b="0" i="0" u="none" strike="noStrike" cap="none" dirty="0" smtClean="0">
                <a:solidFill>
                  <a:srgbClr val="000000"/>
                </a:solidFill>
                <a:latin typeface="Lato"/>
                <a:ea typeface="Lato"/>
                <a:cs typeface="Lato"/>
                <a:sym typeface="Lato"/>
              </a:rPr>
              <a:t>This solution will work on two parts</a:t>
            </a:r>
            <a:endParaRPr lang="en-IN" sz="1200" dirty="0" smtClean="0">
              <a:latin typeface="Lato"/>
              <a:ea typeface="Lato"/>
              <a:cs typeface="Lato"/>
              <a:sym typeface="Lato"/>
            </a:endParaRPr>
          </a:p>
          <a:p>
            <a:pPr marL="1143000" marR="0" lvl="0" indent="-228600" algn="l" rtl="0">
              <a:lnSpc>
                <a:spcPct val="100000"/>
              </a:lnSpc>
              <a:spcBef>
                <a:spcPts val="0"/>
              </a:spcBef>
              <a:spcAft>
                <a:spcPts val="0"/>
              </a:spcAft>
              <a:buClr>
                <a:srgbClr val="000000"/>
              </a:buClr>
              <a:buSzPts val="1200"/>
              <a:buFont typeface="Arial"/>
              <a:buAutoNum type="arabicParenR"/>
            </a:pPr>
            <a:r>
              <a:rPr lang="en-IN" sz="1200" dirty="0" smtClean="0">
                <a:latin typeface="Lato"/>
                <a:ea typeface="Lato"/>
                <a:cs typeface="Lato"/>
                <a:sym typeface="Lato"/>
              </a:rPr>
              <a:t> For the verification at the drawee bank:</a:t>
            </a:r>
          </a:p>
          <a:p>
            <a:pPr marL="914400" lvl="3">
              <a:buSzPts val="1200"/>
            </a:pPr>
            <a:r>
              <a:rPr lang="en-IN" sz="1200" dirty="0">
                <a:latin typeface="Lato"/>
                <a:ea typeface="Lato"/>
                <a:cs typeface="Lato"/>
                <a:sym typeface="Lato"/>
              </a:rPr>
              <a:t> </a:t>
            </a:r>
            <a:r>
              <a:rPr lang="en-IN" sz="1200" dirty="0" smtClean="0">
                <a:latin typeface="Lato"/>
                <a:ea typeface="Lato"/>
                <a:cs typeface="Lato"/>
                <a:sym typeface="Lato"/>
              </a:rPr>
              <a:t>        -&gt;</a:t>
            </a:r>
            <a:r>
              <a:rPr lang="en-IN" sz="1200" b="0" i="0" u="none" strike="noStrike" cap="none" dirty="0" smtClean="0">
                <a:solidFill>
                  <a:srgbClr val="000000"/>
                </a:solidFill>
                <a:latin typeface="Lato"/>
                <a:ea typeface="Lato"/>
                <a:cs typeface="Lato"/>
                <a:sym typeface="Lato"/>
              </a:rPr>
              <a:t> Input will be a grey scale 100 DPI ( 8bit depth) </a:t>
            </a:r>
            <a:r>
              <a:rPr lang="en-IN" sz="1200" dirty="0">
                <a:latin typeface="Lato"/>
                <a:ea typeface="Lato"/>
                <a:cs typeface="Lato"/>
                <a:sym typeface="Lato"/>
              </a:rPr>
              <a:t> </a:t>
            </a:r>
            <a:r>
              <a:rPr lang="en-IN" sz="1200" dirty="0" smtClean="0">
                <a:latin typeface="Lato"/>
                <a:ea typeface="Lato"/>
                <a:cs typeface="Lato"/>
                <a:sym typeface="Lato"/>
              </a:rPr>
              <a:t>JPEG image ( As recommended by RBI)</a:t>
            </a:r>
          </a:p>
          <a:p>
            <a:pPr marL="914400" marR="0" lvl="0" algn="l" rtl="0">
              <a:lnSpc>
                <a:spcPct val="100000"/>
              </a:lnSpc>
              <a:spcBef>
                <a:spcPts val="0"/>
              </a:spcBef>
              <a:spcAft>
                <a:spcPts val="0"/>
              </a:spcAft>
              <a:buClr>
                <a:srgbClr val="000000"/>
              </a:buClr>
              <a:buSzPts val="1200"/>
            </a:pPr>
            <a:r>
              <a:rPr lang="en-IN" sz="1200" dirty="0" smtClean="0">
                <a:latin typeface="Lato"/>
                <a:ea typeface="Lato"/>
                <a:cs typeface="Lato"/>
                <a:sym typeface="Lato"/>
              </a:rPr>
              <a:t>        -&gt; It will be divided into several essential</a:t>
            </a:r>
          </a:p>
          <a:p>
            <a:pPr marL="914400" marR="0" lvl="0" algn="l" rtl="0">
              <a:lnSpc>
                <a:spcPct val="100000"/>
              </a:lnSpc>
              <a:spcBef>
                <a:spcPts val="0"/>
              </a:spcBef>
              <a:spcAft>
                <a:spcPts val="0"/>
              </a:spcAft>
              <a:buClr>
                <a:srgbClr val="000000"/>
              </a:buClr>
              <a:buSzPts val="1200"/>
            </a:pPr>
            <a:r>
              <a:rPr lang="en-IN" sz="1200" dirty="0">
                <a:latin typeface="Lato"/>
                <a:ea typeface="Lato"/>
                <a:cs typeface="Lato"/>
                <a:sym typeface="Lato"/>
              </a:rPr>
              <a:t> </a:t>
            </a:r>
            <a:r>
              <a:rPr lang="en-IN" sz="1200" dirty="0" smtClean="0">
                <a:latin typeface="Lato"/>
                <a:ea typeface="Lato"/>
                <a:cs typeface="Lato"/>
                <a:sym typeface="Lato"/>
              </a:rPr>
              <a:t>             parts </a:t>
            </a:r>
            <a:r>
              <a:rPr lang="en-IN" sz="1200" b="0" i="0" u="none" strike="noStrike" cap="none" dirty="0" smtClean="0">
                <a:solidFill>
                  <a:srgbClr val="000000"/>
                </a:solidFill>
                <a:latin typeface="Lato"/>
                <a:ea typeface="Lato"/>
                <a:cs typeface="Lato"/>
                <a:sym typeface="Lato"/>
              </a:rPr>
              <a:t>for identification purpose.</a:t>
            </a:r>
            <a:endParaRPr lang="en-IN" sz="1200" dirty="0">
              <a:latin typeface="Lato"/>
              <a:ea typeface="Lato"/>
              <a:cs typeface="Lato"/>
              <a:sym typeface="Lato"/>
            </a:endParaRPr>
          </a:p>
          <a:p>
            <a:pPr marL="914400" marR="0" lvl="0" algn="l" rtl="0">
              <a:lnSpc>
                <a:spcPct val="100000"/>
              </a:lnSpc>
              <a:spcBef>
                <a:spcPts val="0"/>
              </a:spcBef>
              <a:spcAft>
                <a:spcPts val="0"/>
              </a:spcAft>
              <a:buClr>
                <a:srgbClr val="000000"/>
              </a:buClr>
              <a:buSzPts val="1200"/>
            </a:pPr>
            <a:r>
              <a:rPr lang="en-IN" sz="1200" b="0" i="0" u="none" strike="noStrike" cap="none" dirty="0" smtClean="0">
                <a:solidFill>
                  <a:srgbClr val="000000"/>
                </a:solidFill>
                <a:latin typeface="Lato"/>
                <a:ea typeface="Lato"/>
                <a:cs typeface="Lato"/>
                <a:sym typeface="Lato"/>
              </a:rPr>
              <a:t>        -&gt; On extracting the details it will verify</a:t>
            </a:r>
            <a:endParaRPr lang="en-IN" sz="1200" dirty="0">
              <a:latin typeface="Lato"/>
              <a:ea typeface="Lato"/>
              <a:cs typeface="Lato"/>
              <a:sym typeface="Lato"/>
            </a:endParaRPr>
          </a:p>
          <a:p>
            <a:pPr marL="914400" marR="0" lvl="0" algn="l" rtl="0">
              <a:lnSpc>
                <a:spcPct val="100000"/>
              </a:lnSpc>
              <a:spcBef>
                <a:spcPts val="0"/>
              </a:spcBef>
              <a:spcAft>
                <a:spcPts val="0"/>
              </a:spcAft>
              <a:buClr>
                <a:srgbClr val="000000"/>
              </a:buClr>
              <a:buSzPts val="1200"/>
            </a:pPr>
            <a:r>
              <a:rPr lang="en-IN" sz="1200" b="0" i="0" u="none" strike="noStrike" cap="none" dirty="0" smtClean="0">
                <a:solidFill>
                  <a:srgbClr val="000000"/>
                </a:solidFill>
                <a:latin typeface="Lato"/>
                <a:ea typeface="Lato"/>
                <a:cs typeface="Lato"/>
                <a:sym typeface="Lato"/>
              </a:rPr>
              <a:t>              the details of the customers and all</a:t>
            </a:r>
          </a:p>
          <a:p>
            <a:pPr marL="914400" marR="0" lvl="0" algn="l" rtl="0">
              <a:lnSpc>
                <a:spcPct val="100000"/>
              </a:lnSpc>
              <a:spcBef>
                <a:spcPts val="0"/>
              </a:spcBef>
              <a:spcAft>
                <a:spcPts val="0"/>
              </a:spcAft>
              <a:buClr>
                <a:srgbClr val="000000"/>
              </a:buClr>
              <a:buSzPts val="1200"/>
            </a:pPr>
            <a:r>
              <a:rPr lang="en-IN" sz="1200" dirty="0">
                <a:latin typeface="Lato"/>
                <a:ea typeface="Lato"/>
                <a:cs typeface="Lato"/>
                <a:sym typeface="Lato"/>
              </a:rPr>
              <a:t> </a:t>
            </a:r>
            <a:r>
              <a:rPr lang="en-IN" sz="1200" dirty="0" smtClean="0">
                <a:latin typeface="Lato"/>
                <a:ea typeface="Lato"/>
                <a:cs typeface="Lato"/>
                <a:sym typeface="Lato"/>
              </a:rPr>
              <a:t>             the security features.</a:t>
            </a:r>
          </a:p>
          <a:p>
            <a:pPr marL="914400" marR="0" lvl="0" algn="l" rtl="0">
              <a:lnSpc>
                <a:spcPct val="100000"/>
              </a:lnSpc>
              <a:spcBef>
                <a:spcPts val="0"/>
              </a:spcBef>
              <a:spcAft>
                <a:spcPts val="0"/>
              </a:spcAft>
              <a:buClr>
                <a:srgbClr val="000000"/>
              </a:buClr>
              <a:buSzPts val="1200"/>
            </a:pPr>
            <a:r>
              <a:rPr lang="en-IN" sz="1200" dirty="0" smtClean="0">
                <a:latin typeface="Lato"/>
                <a:ea typeface="Lato"/>
                <a:cs typeface="Lato"/>
                <a:sym typeface="Lato"/>
              </a:rPr>
              <a:t>        -&gt; It will verify the user and the balance</a:t>
            </a:r>
          </a:p>
          <a:p>
            <a:pPr marL="914400" marR="0" lvl="0" algn="l" rtl="0">
              <a:lnSpc>
                <a:spcPct val="100000"/>
              </a:lnSpc>
              <a:spcBef>
                <a:spcPts val="0"/>
              </a:spcBef>
              <a:spcAft>
                <a:spcPts val="0"/>
              </a:spcAft>
              <a:buClr>
                <a:srgbClr val="000000"/>
              </a:buClr>
              <a:buSzPts val="1200"/>
            </a:pPr>
            <a:r>
              <a:rPr lang="en-IN" sz="1200" dirty="0">
                <a:latin typeface="Lato"/>
                <a:ea typeface="Lato"/>
                <a:cs typeface="Lato"/>
                <a:sym typeface="Lato"/>
              </a:rPr>
              <a:t> </a:t>
            </a:r>
            <a:r>
              <a:rPr lang="en-IN" sz="1200" dirty="0" smtClean="0">
                <a:latin typeface="Lato"/>
                <a:ea typeface="Lato"/>
                <a:cs typeface="Lato"/>
                <a:sym typeface="Lato"/>
              </a:rPr>
              <a:t>          of drawer and then will ask the consent </a:t>
            </a:r>
          </a:p>
          <a:p>
            <a:pPr marL="914400" marR="0" lvl="0" algn="l" rtl="0">
              <a:lnSpc>
                <a:spcPct val="100000"/>
              </a:lnSpc>
              <a:spcBef>
                <a:spcPts val="0"/>
              </a:spcBef>
              <a:spcAft>
                <a:spcPts val="0"/>
              </a:spcAft>
              <a:buClr>
                <a:srgbClr val="000000"/>
              </a:buClr>
              <a:buSzPts val="1200"/>
            </a:pPr>
            <a:r>
              <a:rPr lang="en-IN" sz="1200" dirty="0">
                <a:latin typeface="Lato"/>
                <a:ea typeface="Lato"/>
                <a:cs typeface="Lato"/>
                <a:sym typeface="Lato"/>
              </a:rPr>
              <a:t> </a:t>
            </a:r>
            <a:r>
              <a:rPr lang="en-IN" sz="1200" dirty="0" smtClean="0">
                <a:latin typeface="Lato"/>
                <a:ea typeface="Lato"/>
                <a:cs typeface="Lato"/>
                <a:sym typeface="Lato"/>
              </a:rPr>
              <a:t>          of drawer to initiate the transaction.</a:t>
            </a:r>
          </a:p>
          <a:p>
            <a:pPr marL="914400" marR="0" lvl="0" algn="l" rtl="0">
              <a:lnSpc>
                <a:spcPct val="100000"/>
              </a:lnSpc>
              <a:spcBef>
                <a:spcPts val="0"/>
              </a:spcBef>
              <a:spcAft>
                <a:spcPts val="0"/>
              </a:spcAft>
              <a:buClr>
                <a:srgbClr val="000000"/>
              </a:buClr>
              <a:buSzPts val="1200"/>
            </a:pPr>
            <a:r>
              <a:rPr lang="en-IN" sz="1200" dirty="0" smtClean="0">
                <a:latin typeface="Lato"/>
                <a:ea typeface="Lato"/>
                <a:cs typeface="Lato"/>
                <a:sym typeface="Lato"/>
              </a:rPr>
              <a:t>     For submission for checking at drawee Bank</a:t>
            </a:r>
          </a:p>
          <a:p>
            <a:pPr marL="914400" marR="0" lvl="0" algn="l" rtl="0">
              <a:lnSpc>
                <a:spcPct val="100000"/>
              </a:lnSpc>
              <a:spcBef>
                <a:spcPts val="0"/>
              </a:spcBef>
              <a:spcAft>
                <a:spcPts val="0"/>
              </a:spcAft>
              <a:buClr>
                <a:srgbClr val="000000"/>
              </a:buClr>
              <a:buSzPts val="1200"/>
            </a:pPr>
            <a:r>
              <a:rPr lang="en-IN" sz="1200" dirty="0">
                <a:latin typeface="Lato"/>
                <a:ea typeface="Lato"/>
                <a:cs typeface="Lato"/>
                <a:sym typeface="Lato"/>
              </a:rPr>
              <a:t> </a:t>
            </a:r>
            <a:r>
              <a:rPr lang="en-IN" sz="1200" dirty="0" smtClean="0">
                <a:latin typeface="Lato"/>
                <a:ea typeface="Lato"/>
                <a:cs typeface="Lato"/>
                <a:sym typeface="Lato"/>
              </a:rPr>
              <a:t>    -&gt; Scan the cheque in the required form. </a:t>
            </a:r>
          </a:p>
          <a:p>
            <a:pPr marL="914400" marR="0" lvl="0" algn="l" rtl="0">
              <a:lnSpc>
                <a:spcPct val="100000"/>
              </a:lnSpc>
              <a:spcBef>
                <a:spcPts val="0"/>
              </a:spcBef>
              <a:spcAft>
                <a:spcPts val="0"/>
              </a:spcAft>
              <a:buClr>
                <a:srgbClr val="000000"/>
              </a:buClr>
              <a:buSzPts val="1200"/>
            </a:pPr>
            <a:r>
              <a:rPr lang="en-IN" sz="1200" dirty="0">
                <a:latin typeface="Lato"/>
                <a:ea typeface="Lato"/>
                <a:cs typeface="Lato"/>
                <a:sym typeface="Lato"/>
              </a:rPr>
              <a:t> </a:t>
            </a:r>
            <a:r>
              <a:rPr lang="en-IN" sz="1200" dirty="0" smtClean="0">
                <a:latin typeface="Lato"/>
                <a:ea typeface="Lato"/>
                <a:cs typeface="Lato"/>
                <a:sym typeface="Lato"/>
              </a:rPr>
              <a:t>    -&gt; Extract the all essential information from </a:t>
            </a:r>
          </a:p>
          <a:p>
            <a:pPr marL="914400" marR="0" lvl="0" algn="l" rtl="0">
              <a:lnSpc>
                <a:spcPct val="100000"/>
              </a:lnSpc>
              <a:spcBef>
                <a:spcPts val="0"/>
              </a:spcBef>
              <a:spcAft>
                <a:spcPts val="0"/>
              </a:spcAft>
              <a:buClr>
                <a:srgbClr val="000000"/>
              </a:buClr>
              <a:buSzPts val="1200"/>
            </a:pPr>
            <a:r>
              <a:rPr lang="en-IN" sz="1200" dirty="0">
                <a:latin typeface="Lato"/>
                <a:ea typeface="Lato"/>
                <a:cs typeface="Lato"/>
                <a:sym typeface="Lato"/>
              </a:rPr>
              <a:t> </a:t>
            </a:r>
            <a:r>
              <a:rPr lang="en-IN" sz="1200" dirty="0" smtClean="0">
                <a:latin typeface="Lato"/>
                <a:ea typeface="Lato"/>
                <a:cs typeface="Lato"/>
                <a:sym typeface="Lato"/>
              </a:rPr>
              <a:t>          the cheque.</a:t>
            </a:r>
          </a:p>
          <a:p>
            <a:pPr marL="914400" marR="0" lvl="0" algn="l" rtl="0">
              <a:lnSpc>
                <a:spcPct val="100000"/>
              </a:lnSpc>
              <a:spcBef>
                <a:spcPts val="0"/>
              </a:spcBef>
              <a:spcAft>
                <a:spcPts val="0"/>
              </a:spcAft>
              <a:buClr>
                <a:srgbClr val="000000"/>
              </a:buClr>
              <a:buSzPts val="1200"/>
            </a:pPr>
            <a:r>
              <a:rPr lang="en-IN" sz="1200" dirty="0">
                <a:latin typeface="Lato"/>
                <a:ea typeface="Lato"/>
                <a:cs typeface="Lato"/>
                <a:sym typeface="Lato"/>
              </a:rPr>
              <a:t> </a:t>
            </a:r>
            <a:r>
              <a:rPr lang="en-IN" sz="1200" dirty="0" smtClean="0">
                <a:latin typeface="Lato"/>
                <a:ea typeface="Lato"/>
                <a:cs typeface="Lato"/>
                <a:sym typeface="Lato"/>
              </a:rPr>
              <a:t>    -&gt; Send the cheque Image to the Drawee</a:t>
            </a:r>
          </a:p>
          <a:p>
            <a:pPr marL="914400" marR="0" lvl="0" algn="l" rtl="0">
              <a:lnSpc>
                <a:spcPct val="100000"/>
              </a:lnSpc>
              <a:spcBef>
                <a:spcPts val="0"/>
              </a:spcBef>
              <a:spcAft>
                <a:spcPts val="0"/>
              </a:spcAft>
              <a:buClr>
                <a:srgbClr val="000000"/>
              </a:buClr>
              <a:buSzPts val="1200"/>
            </a:pPr>
            <a:r>
              <a:rPr lang="en-IN" sz="1200" dirty="0">
                <a:latin typeface="Lato"/>
                <a:ea typeface="Lato"/>
                <a:cs typeface="Lato"/>
                <a:sym typeface="Lato"/>
              </a:rPr>
              <a:t> </a:t>
            </a:r>
            <a:r>
              <a:rPr lang="en-IN" sz="1200" dirty="0" smtClean="0">
                <a:latin typeface="Lato"/>
                <a:ea typeface="Lato"/>
                <a:cs typeface="Lato"/>
                <a:sym typeface="Lato"/>
              </a:rPr>
              <a:t>         bank based on the extracted information </a:t>
            </a:r>
          </a:p>
          <a:p>
            <a:pPr marL="914400" marR="0" lvl="0" algn="l" rtl="0">
              <a:lnSpc>
                <a:spcPct val="100000"/>
              </a:lnSpc>
              <a:spcBef>
                <a:spcPts val="0"/>
              </a:spcBef>
              <a:spcAft>
                <a:spcPts val="0"/>
              </a:spcAft>
              <a:buClr>
                <a:srgbClr val="000000"/>
              </a:buClr>
              <a:buSzPts val="1200"/>
            </a:pPr>
            <a:r>
              <a:rPr lang="en-IN" sz="1200" dirty="0">
                <a:latin typeface="Lato"/>
                <a:ea typeface="Lato"/>
                <a:cs typeface="Lato"/>
                <a:sym typeface="Lato"/>
              </a:rPr>
              <a:t> </a:t>
            </a:r>
            <a:r>
              <a:rPr lang="en-IN" sz="1200" dirty="0" smtClean="0">
                <a:latin typeface="Lato"/>
                <a:ea typeface="Lato"/>
                <a:cs typeface="Lato"/>
                <a:sym typeface="Lato"/>
              </a:rPr>
              <a:t>         using the CTS system and que for approval. </a:t>
            </a:r>
          </a:p>
          <a:p>
            <a:pPr marL="914400" marR="0" lvl="0" algn="l" rtl="0">
              <a:lnSpc>
                <a:spcPct val="100000"/>
              </a:lnSpc>
              <a:spcBef>
                <a:spcPts val="0"/>
              </a:spcBef>
              <a:spcAft>
                <a:spcPts val="0"/>
              </a:spcAft>
              <a:buClr>
                <a:srgbClr val="000000"/>
              </a:buClr>
              <a:buSzPts val="1200"/>
            </a:pPr>
            <a:r>
              <a:rPr lang="en-IN" sz="1200" dirty="0" smtClean="0">
                <a:latin typeface="Lato"/>
                <a:ea typeface="Lato"/>
                <a:cs typeface="Lato"/>
                <a:sym typeface="Lato"/>
              </a:rPr>
              <a:t>2) Provide the user interface for the submission of issued cheque for pre-checking or providing the consent for the initiation of the cheque process. </a:t>
            </a:r>
          </a:p>
        </p:txBody>
      </p:sp>
      <p:pic>
        <p:nvPicPr>
          <p:cNvPr id="2" name="Picture 1"/>
          <p:cNvPicPr>
            <a:picLocks noChangeAspect="1"/>
          </p:cNvPicPr>
          <p:nvPr/>
        </p:nvPicPr>
        <p:blipFill rotWithShape="1">
          <a:blip r:embed="rId3"/>
          <a:srcRect l="37721" t="2298" r="523" b="5676"/>
          <a:stretch/>
        </p:blipFill>
        <p:spPr>
          <a:xfrm rot="5400000">
            <a:off x="5678307" y="893790"/>
            <a:ext cx="2305220" cy="445546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7"/>
          <p:cNvSpPr txBox="1">
            <a:spLocks noGrp="1"/>
          </p:cNvSpPr>
          <p:nvPr>
            <p:ph type="title"/>
          </p:nvPr>
        </p:nvSpPr>
        <p:spPr>
          <a:xfrm>
            <a:off x="4946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dirty="0">
                <a:solidFill>
                  <a:srgbClr val="222222"/>
                </a:solidFill>
                <a:highlight>
                  <a:srgbClr val="FFFFFF"/>
                </a:highlight>
              </a:rPr>
              <a:t>Key Differentiators &amp; Adoption Plan</a:t>
            </a:r>
            <a:endParaRPr sz="2000" dirty="0"/>
          </a:p>
        </p:txBody>
      </p:sp>
      <p:sp>
        <p:nvSpPr>
          <p:cNvPr id="378" name="Google Shape;378;p7"/>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IN" sz="1400" b="0" i="0" u="none" strike="noStrike" cap="none" dirty="0" smtClean="0">
                <a:solidFill>
                  <a:srgbClr val="000000"/>
                </a:solidFill>
                <a:latin typeface="Lato"/>
                <a:ea typeface="Lato"/>
                <a:cs typeface="Lato"/>
                <a:sym typeface="Lato"/>
              </a:rPr>
              <a:t>My suggested solution stands out of all the alternative because it use simple and fundamental processes of the automation . IT uses OCR, that </a:t>
            </a:r>
            <a:r>
              <a:rPr lang="en-IN" dirty="0" smtClean="0">
                <a:latin typeface="Lato"/>
                <a:ea typeface="Lato"/>
                <a:cs typeface="Lato"/>
                <a:sym typeface="Lato"/>
              </a:rPr>
              <a:t>will extract the communication and identifiable details out of the image. </a:t>
            </a:r>
          </a:p>
          <a:p>
            <a:pPr marL="0" marR="0" lvl="0" indent="0" algn="l" rtl="0">
              <a:lnSpc>
                <a:spcPct val="100000"/>
              </a:lnSpc>
              <a:spcBef>
                <a:spcPts val="0"/>
              </a:spcBef>
              <a:spcAft>
                <a:spcPts val="0"/>
              </a:spcAft>
              <a:buClr>
                <a:srgbClr val="000000"/>
              </a:buClr>
              <a:buSzPts val="1400"/>
              <a:buFont typeface="Arial"/>
              <a:buNone/>
            </a:pPr>
            <a:r>
              <a:rPr lang="en-IN" sz="1400" b="0" i="0" u="none" strike="noStrike" cap="none" dirty="0" smtClean="0">
                <a:solidFill>
                  <a:srgbClr val="000000"/>
                </a:solidFill>
                <a:latin typeface="Lato"/>
                <a:ea typeface="Lato"/>
                <a:cs typeface="Lato"/>
                <a:sym typeface="Lato"/>
              </a:rPr>
              <a:t>It also stands on the RBI  standards for the proceedings and will mould according in future also.  </a:t>
            </a:r>
            <a:endParaRPr lang="en-IN" dirty="0" smtClean="0">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IN" sz="1400" b="0" i="0" u="none" strike="noStrike" cap="none" dirty="0" smtClean="0">
                <a:solidFill>
                  <a:srgbClr val="000000"/>
                </a:solidFill>
                <a:latin typeface="Lato"/>
                <a:ea typeface="Lato"/>
                <a:cs typeface="Lato"/>
                <a:sym typeface="Lato"/>
              </a:rPr>
              <a:t>It posses all the security features fo</a:t>
            </a:r>
            <a:r>
              <a:rPr lang="en-IN" dirty="0" smtClean="0">
                <a:latin typeface="Lato"/>
                <a:ea typeface="Lato"/>
                <a:cs typeface="Lato"/>
                <a:sym typeface="Lato"/>
              </a:rPr>
              <a:t>r verification</a:t>
            </a:r>
            <a:r>
              <a:rPr lang="en-IN" sz="1400" b="0" i="0" u="none" strike="noStrike" cap="none" dirty="0" smtClean="0">
                <a:solidFill>
                  <a:srgbClr val="000000"/>
                </a:solidFill>
                <a:latin typeface="Lato"/>
                <a:ea typeface="Lato"/>
                <a:cs typeface="Lato"/>
                <a:sym typeface="Lato"/>
              </a:rPr>
              <a:t>  and data transmission (As specified in the RBI guidelines).</a:t>
            </a:r>
          </a:p>
          <a:p>
            <a:pPr marL="0" marR="0" lvl="0" indent="0" algn="l" rtl="0">
              <a:lnSpc>
                <a:spcPct val="100000"/>
              </a:lnSpc>
              <a:spcBef>
                <a:spcPts val="0"/>
              </a:spcBef>
              <a:spcAft>
                <a:spcPts val="0"/>
              </a:spcAft>
              <a:buClr>
                <a:srgbClr val="000000"/>
              </a:buClr>
              <a:buSzPts val="1400"/>
              <a:buFont typeface="Arial"/>
              <a:buNone/>
            </a:pPr>
            <a:r>
              <a:rPr lang="en-IN" dirty="0" smtClean="0">
                <a:latin typeface="Lato"/>
                <a:ea typeface="Lato"/>
                <a:cs typeface="Lato"/>
                <a:sym typeface="Lato"/>
              </a:rPr>
              <a:t>To avoid fraudulent Transaction  Positive Pay and Reverse Positive Pay System is also included in the system.</a:t>
            </a:r>
            <a:endParaRPr lang="en-IN" dirty="0">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IN" sz="1400" b="0" i="0" u="none" strike="noStrike" cap="none" dirty="0" smtClean="0">
                <a:solidFill>
                  <a:srgbClr val="000000"/>
                </a:solidFill>
                <a:latin typeface="Lato"/>
                <a:ea typeface="Lato"/>
                <a:cs typeface="Lato"/>
                <a:sym typeface="Lato"/>
              </a:rPr>
              <a:t>For handling of  unexpected situation manual input is also included to ease the process. For example, the payee name is  not recognised , the system is unable to is unable to identify the details, in such cases the cheques will be handled manually. </a:t>
            </a:r>
            <a:endParaRPr lang="en-IN" dirty="0">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IN" sz="1400" b="0" i="0" u="none" strike="noStrike" cap="none" dirty="0" smtClean="0">
                <a:solidFill>
                  <a:srgbClr val="000000"/>
                </a:solidFill>
                <a:latin typeface="Lato"/>
                <a:ea typeface="Lato"/>
                <a:cs typeface="Lato"/>
                <a:sym typeface="Lato"/>
              </a:rPr>
              <a:t>For the cross verification purpose SAMPLING is also included.  Nearly 20% of the cheques are selected randomly fo</a:t>
            </a:r>
            <a:r>
              <a:rPr lang="en-IN" dirty="0" smtClean="0">
                <a:latin typeface="Lato"/>
                <a:ea typeface="Lato"/>
                <a:cs typeface="Lato"/>
                <a:sym typeface="Lato"/>
              </a:rPr>
              <a:t>r the human verification to monitor the accuracy of the system. </a:t>
            </a:r>
            <a:endParaRPr lang="en-IN" sz="1400" b="0" i="0" u="none" strike="noStrike" cap="none" dirty="0">
              <a:solidFill>
                <a:srgbClr val="000000"/>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lang="en-IN" sz="1400" b="0" i="0" u="none" strike="noStrike" cap="none" dirty="0" smtClean="0">
              <a:solidFill>
                <a:srgbClr val="000000"/>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lang="en-IN" sz="1400" b="0" i="0" u="none" strike="noStrike" cap="none" dirty="0" smtClean="0">
              <a:solidFill>
                <a:srgbClr val="000000"/>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8"/>
          <p:cNvSpPr txBox="1"/>
          <p:nvPr/>
        </p:nvSpPr>
        <p:spPr>
          <a:xfrm>
            <a:off x="0" y="0"/>
            <a:ext cx="9209400" cy="492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1" i="0" u="none" strike="noStrike" cap="none" dirty="0">
                <a:solidFill>
                  <a:srgbClr val="1F1F50"/>
                </a:solidFill>
                <a:latin typeface="Lato"/>
                <a:ea typeface="Lato"/>
                <a:cs typeface="Lato"/>
                <a:sym typeface="Lato"/>
              </a:rPr>
              <a:t>GitHub Repository Link &amp; </a:t>
            </a:r>
            <a:r>
              <a:rPr lang="en" sz="2000" b="1" i="0" u="none" strike="noStrike" cap="none" dirty="0">
                <a:solidFill>
                  <a:srgbClr val="4A4548"/>
                </a:solidFill>
                <a:highlight>
                  <a:srgbClr val="FFFFFF"/>
                </a:highlight>
                <a:latin typeface="Lato"/>
                <a:ea typeface="Lato"/>
                <a:cs typeface="Lato"/>
                <a:sym typeface="Lato"/>
              </a:rPr>
              <a:t>supporting diagrams, screenshots, if any</a:t>
            </a:r>
            <a:endParaRPr sz="2000" b="1" i="0" u="none" strike="noStrike" cap="none" dirty="0">
              <a:solidFill>
                <a:srgbClr val="1F1F50"/>
              </a:solidFill>
              <a:latin typeface="Lato"/>
              <a:ea typeface="Lato"/>
              <a:cs typeface="Lato"/>
              <a:sym typeface="Lato"/>
            </a:endParaRPr>
          </a:p>
        </p:txBody>
      </p:sp>
      <p:sp>
        <p:nvSpPr>
          <p:cNvPr id="384" name="Google Shape;384;p8"/>
          <p:cNvSpPr txBox="1"/>
          <p:nvPr/>
        </p:nvSpPr>
        <p:spPr>
          <a:xfrm>
            <a:off x="0" y="1044150"/>
            <a:ext cx="8386200" cy="615523"/>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IN" sz="1400" b="0" i="0" u="none" strike="noStrike" cap="none" dirty="0" smtClean="0">
                <a:solidFill>
                  <a:srgbClr val="000000"/>
                </a:solidFill>
                <a:latin typeface="Lato"/>
                <a:ea typeface="Lato"/>
                <a:cs typeface="Lato"/>
                <a:sym typeface="Lato"/>
              </a:rPr>
              <a:t>For the verification of the RBI guidelines and Recommended standards Please refer following PDFs:</a:t>
            </a:r>
          </a:p>
          <a:p>
            <a:pPr marL="0" marR="0" lvl="0" indent="0" algn="l" rtl="0">
              <a:lnSpc>
                <a:spcPct val="100000"/>
              </a:lnSpc>
              <a:spcBef>
                <a:spcPts val="0"/>
              </a:spcBef>
              <a:spcAft>
                <a:spcPts val="0"/>
              </a:spcAft>
              <a:buClr>
                <a:srgbClr val="000000"/>
              </a:buClr>
              <a:buSzPts val="1400"/>
              <a:buFont typeface="Arial"/>
              <a:buNone/>
            </a:pPr>
            <a:r>
              <a:rPr lang="en-IN" dirty="0" smtClean="0">
                <a:latin typeface="Lato"/>
                <a:ea typeface="Lato"/>
                <a:cs typeface="Lato"/>
                <a:sym typeface="Lato"/>
              </a:rPr>
              <a:t>1) </a:t>
            </a:r>
            <a:r>
              <a:rPr lang="en-IN" sz="1400" b="0" i="0" u="none" strike="noStrike" cap="none" dirty="0" smtClean="0">
                <a:solidFill>
                  <a:srgbClr val="000000"/>
                </a:solidFill>
                <a:latin typeface="Lato"/>
                <a:ea typeface="Lato"/>
                <a:cs typeface="Lato"/>
                <a:sym typeface="Lato"/>
              </a:rPr>
              <a:t> </a:t>
            </a:r>
            <a:endParaRPr sz="1400" b="0" i="0" u="none" strike="noStrike" cap="none" dirty="0">
              <a:solidFill>
                <a:srgbClr val="000000"/>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9"/>
          <p:cNvSpPr txBox="1">
            <a:spLocks noGrp="1"/>
          </p:cNvSpPr>
          <p:nvPr>
            <p:ph type="title"/>
          </p:nvPr>
        </p:nvSpPr>
        <p:spPr>
          <a:xfrm>
            <a:off x="338275" y="1916925"/>
            <a:ext cx="8649300" cy="827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3600"/>
              <a:t>Thank You</a:t>
            </a:r>
            <a:endParaRPr sz="3600"/>
          </a:p>
        </p:txBody>
      </p:sp>
      <p:sp>
        <p:nvSpPr>
          <p:cNvPr id="390" name="Google Shape;390;p9"/>
          <p:cNvSpPr txBox="1">
            <a:spLocks noGrp="1"/>
          </p:cNvSpPr>
          <p:nvPr>
            <p:ph type="subTitle" idx="1"/>
          </p:nvPr>
        </p:nvSpPr>
        <p:spPr>
          <a:xfrm>
            <a:off x="339712" y="2750625"/>
            <a:ext cx="4559100" cy="3777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1600"/>
              </a:spcAft>
              <a:buSzPts val="1800"/>
              <a:buNone/>
            </a:pPr>
            <a:r>
              <a:rPr lang="en" sz="1500" dirty="0" smtClean="0"/>
              <a:t>Kuldeep Chauhan</a:t>
            </a:r>
          </a:p>
          <a:p>
            <a:pPr marL="0" lvl="0" indent="0" algn="l" rtl="0">
              <a:lnSpc>
                <a:spcPct val="150000"/>
              </a:lnSpc>
              <a:spcBef>
                <a:spcPts val="0"/>
              </a:spcBef>
              <a:spcAft>
                <a:spcPts val="1600"/>
              </a:spcAft>
              <a:buSzPts val="1800"/>
              <a:buNone/>
            </a:pPr>
            <a:endParaRPr sz="1500" dirty="0"/>
          </a:p>
        </p:txBody>
      </p:sp>
    </p:spTree>
  </p:cSld>
  <p:clrMapOvr>
    <a:masterClrMapping/>
  </p:clrMapOvr>
</p:sld>
</file>

<file path=ppt/theme/theme1.xml><?xml version="1.0" encoding="utf-8"?>
<a:theme xmlns:a="http://schemas.openxmlformats.org/drawingml/2006/main" name="TI Template">
  <a:themeElements>
    <a:clrScheme name="Simple Light">
      <a:dk1>
        <a:srgbClr val="141414"/>
      </a:dk1>
      <a:lt1>
        <a:srgbClr val="FFFFFF"/>
      </a:lt1>
      <a:dk2>
        <a:srgbClr val="0A1852"/>
      </a:dk2>
      <a:lt2>
        <a:srgbClr val="B7B7B7"/>
      </a:lt2>
      <a:accent1>
        <a:srgbClr val="F7C35E"/>
      </a:accent1>
      <a:accent2>
        <a:srgbClr val="1B2E85"/>
      </a:accent2>
      <a:accent3>
        <a:srgbClr val="FFFFFF"/>
      </a:accent3>
      <a:accent4>
        <a:srgbClr val="FFFFFF"/>
      </a:accent4>
      <a:accent5>
        <a:srgbClr val="FFFFFF"/>
      </a:accent5>
      <a:accent6>
        <a:srgbClr val="FFFFFF"/>
      </a:accent6>
      <a:hlink>
        <a:srgbClr val="1B2E8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I Template">
  <a:themeElements>
    <a:clrScheme name="Simple Light">
      <a:dk1>
        <a:srgbClr val="141414"/>
      </a:dk1>
      <a:lt1>
        <a:srgbClr val="FFFFFF"/>
      </a:lt1>
      <a:dk2>
        <a:srgbClr val="0A1852"/>
      </a:dk2>
      <a:lt2>
        <a:srgbClr val="B7B7B7"/>
      </a:lt2>
      <a:accent1>
        <a:srgbClr val="F7C35E"/>
      </a:accent1>
      <a:accent2>
        <a:srgbClr val="1B2E85"/>
      </a:accent2>
      <a:accent3>
        <a:srgbClr val="FFFFFF"/>
      </a:accent3>
      <a:accent4>
        <a:srgbClr val="FFFFFF"/>
      </a:accent4>
      <a:accent5>
        <a:srgbClr val="FFFFFF"/>
      </a:accent5>
      <a:accent6>
        <a:srgbClr val="FFFFFF"/>
      </a:accent6>
      <a:hlink>
        <a:srgbClr val="1B2E8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145</TotalTime>
  <Words>705</Words>
  <Application>Microsoft Office PowerPoint</Application>
  <PresentationFormat>On-screen Show (16:9)</PresentationFormat>
  <Paragraphs>55</Paragraphs>
  <Slides>9</Slides>
  <Notes>9</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9</vt:i4>
      </vt:variant>
    </vt:vector>
  </HeadingPairs>
  <TitlesOfParts>
    <vt:vector size="15" baseType="lpstr">
      <vt:lpstr>Trebuchet MS</vt:lpstr>
      <vt:lpstr>Lato Black</vt:lpstr>
      <vt:lpstr>Lato</vt:lpstr>
      <vt:lpstr>Arial</vt:lpstr>
      <vt:lpstr>TI Template</vt:lpstr>
      <vt:lpstr>TI Template</vt:lpstr>
      <vt:lpstr>Bank of Baroda Hackathon - 2022                       </vt:lpstr>
      <vt:lpstr>Problem Statement?</vt:lpstr>
      <vt:lpstr>User Segment &amp; Pain Points</vt:lpstr>
      <vt:lpstr>Pre-Requisite</vt:lpstr>
      <vt:lpstr>Azure tools or resources</vt:lpstr>
      <vt:lpstr>Any Supporting Functional Documents</vt:lpstr>
      <vt:lpstr>Key Differentiators &amp; Adoption Plan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 of Baroda Hackathon - 2022</dc:title>
  <dc:creator>Kuldeep Chauhan</dc:creator>
  <cp:lastModifiedBy>Kuldeep Chauhan</cp:lastModifiedBy>
  <cp:revision>14</cp:revision>
  <dcterms:modified xsi:type="dcterms:W3CDTF">2022-09-13T08:10:41Z</dcterms:modified>
</cp:coreProperties>
</file>